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48"/>
  </p:notesMasterIdLst>
  <p:sldIdLst>
    <p:sldId id="297" r:id="rId4"/>
    <p:sldId id="298" r:id="rId5"/>
    <p:sldId id="257" r:id="rId6"/>
    <p:sldId id="299" r:id="rId7"/>
    <p:sldId id="300"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5" d="100"/>
          <a:sy n="45" d="100"/>
        </p:scale>
        <p:origin x="-123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AB149E-1C9E-4162-A2ED-8F086922151F}" type="datetimeFigureOut">
              <a:rPr lang="en-US" smtClean="0"/>
              <a:t>10/4/2019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30B41A-1A24-47FA-8C80-10B01A9FAE7E}" type="slidenum">
              <a:rPr lang="en-US" smtClean="0"/>
              <a:t>‹#›</a:t>
            </a:fld>
            <a:endParaRPr lang="en-US"/>
          </a:p>
        </p:txBody>
      </p:sp>
    </p:spTree>
    <p:extLst>
      <p:ext uri="{BB962C8B-B14F-4D97-AF65-F5344CB8AC3E}">
        <p14:creationId xmlns:p14="http://schemas.microsoft.com/office/powerpoint/2010/main" val="28465376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49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124932" name="Footer Placeholder 4"/>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800">
                <a:solidFill>
                  <a:schemeClr val="tx1"/>
                </a:solidFill>
                <a:latin typeface="Comic Sans MS" pitchFamily="66" charset="0"/>
                <a:cs typeface="Arial" charset="0"/>
              </a:defRPr>
            </a:lvl1pPr>
            <a:lvl2pPr marL="742950" indent="-285750" eaLnBrk="0" hangingPunct="0">
              <a:defRPr sz="2800">
                <a:solidFill>
                  <a:schemeClr val="tx1"/>
                </a:solidFill>
                <a:latin typeface="Comic Sans MS" pitchFamily="66" charset="0"/>
                <a:cs typeface="Arial" charset="0"/>
              </a:defRPr>
            </a:lvl2pPr>
            <a:lvl3pPr marL="1143000" indent="-228600" eaLnBrk="0" hangingPunct="0">
              <a:defRPr sz="2800">
                <a:solidFill>
                  <a:schemeClr val="tx1"/>
                </a:solidFill>
                <a:latin typeface="Comic Sans MS" pitchFamily="66" charset="0"/>
                <a:cs typeface="Arial" charset="0"/>
              </a:defRPr>
            </a:lvl3pPr>
            <a:lvl4pPr marL="1600200" indent="-228600" eaLnBrk="0" hangingPunct="0">
              <a:defRPr sz="2800">
                <a:solidFill>
                  <a:schemeClr val="tx1"/>
                </a:solidFill>
                <a:latin typeface="Comic Sans MS" pitchFamily="66" charset="0"/>
                <a:cs typeface="Arial" charset="0"/>
              </a:defRPr>
            </a:lvl4pPr>
            <a:lvl5pPr marL="2057400" indent="-228600" eaLnBrk="0" hangingPunct="0">
              <a:defRPr sz="2800">
                <a:solidFill>
                  <a:schemeClr val="tx1"/>
                </a:solidFill>
                <a:latin typeface="Comic Sans MS" pitchFamily="66" charset="0"/>
                <a:cs typeface="Arial" charset="0"/>
              </a:defRPr>
            </a:lvl5pPr>
            <a:lvl6pPr marL="2514600" indent="-228600" algn="ctr" eaLnBrk="0" fontAlgn="base" hangingPunct="0">
              <a:spcBef>
                <a:spcPct val="0"/>
              </a:spcBef>
              <a:spcAft>
                <a:spcPct val="0"/>
              </a:spcAft>
              <a:defRPr sz="2800">
                <a:solidFill>
                  <a:schemeClr val="tx1"/>
                </a:solidFill>
                <a:latin typeface="Comic Sans MS" pitchFamily="66" charset="0"/>
                <a:cs typeface="Arial" charset="0"/>
              </a:defRPr>
            </a:lvl6pPr>
            <a:lvl7pPr marL="2971800" indent="-228600" algn="ctr" eaLnBrk="0" fontAlgn="base" hangingPunct="0">
              <a:spcBef>
                <a:spcPct val="0"/>
              </a:spcBef>
              <a:spcAft>
                <a:spcPct val="0"/>
              </a:spcAft>
              <a:defRPr sz="2800">
                <a:solidFill>
                  <a:schemeClr val="tx1"/>
                </a:solidFill>
                <a:latin typeface="Comic Sans MS" pitchFamily="66" charset="0"/>
                <a:cs typeface="Arial" charset="0"/>
              </a:defRPr>
            </a:lvl7pPr>
            <a:lvl8pPr marL="3429000" indent="-228600" algn="ctr" eaLnBrk="0" fontAlgn="base" hangingPunct="0">
              <a:spcBef>
                <a:spcPct val="0"/>
              </a:spcBef>
              <a:spcAft>
                <a:spcPct val="0"/>
              </a:spcAft>
              <a:defRPr sz="2800">
                <a:solidFill>
                  <a:schemeClr val="tx1"/>
                </a:solidFill>
                <a:latin typeface="Comic Sans MS" pitchFamily="66" charset="0"/>
                <a:cs typeface="Arial" charset="0"/>
              </a:defRPr>
            </a:lvl8pPr>
            <a:lvl9pPr marL="3886200" indent="-228600" algn="ctr" eaLnBrk="0" fontAlgn="base" hangingPunct="0">
              <a:spcBef>
                <a:spcPct val="0"/>
              </a:spcBef>
              <a:spcAft>
                <a:spcPct val="0"/>
              </a:spcAft>
              <a:defRPr sz="2800">
                <a:solidFill>
                  <a:schemeClr val="tx1"/>
                </a:solidFill>
                <a:latin typeface="Comic Sans MS" pitchFamily="66" charset="0"/>
                <a:cs typeface="Arial" charset="0"/>
              </a:defRPr>
            </a:lvl9pPr>
          </a:lstStyle>
          <a:p>
            <a:pPr eaLnBrk="1" hangingPunct="1"/>
            <a:r>
              <a:rPr lang="en-US" sz="1200">
                <a:solidFill>
                  <a:srgbClr val="000000"/>
                </a:solidFill>
              </a:rPr>
              <a:t>Teacher: Nguyen Thi Thanh Tu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125956" name="Footer Placeholder 3"/>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800">
                <a:solidFill>
                  <a:schemeClr val="tx1"/>
                </a:solidFill>
                <a:latin typeface="Comic Sans MS" pitchFamily="66" charset="0"/>
                <a:cs typeface="Arial" charset="0"/>
              </a:defRPr>
            </a:lvl1pPr>
            <a:lvl2pPr marL="742950" indent="-285750" eaLnBrk="0" hangingPunct="0">
              <a:defRPr sz="2800">
                <a:solidFill>
                  <a:schemeClr val="tx1"/>
                </a:solidFill>
                <a:latin typeface="Comic Sans MS" pitchFamily="66" charset="0"/>
                <a:cs typeface="Arial" charset="0"/>
              </a:defRPr>
            </a:lvl2pPr>
            <a:lvl3pPr marL="1143000" indent="-228600" eaLnBrk="0" hangingPunct="0">
              <a:defRPr sz="2800">
                <a:solidFill>
                  <a:schemeClr val="tx1"/>
                </a:solidFill>
                <a:latin typeface="Comic Sans MS" pitchFamily="66" charset="0"/>
                <a:cs typeface="Arial" charset="0"/>
              </a:defRPr>
            </a:lvl3pPr>
            <a:lvl4pPr marL="1600200" indent="-228600" eaLnBrk="0" hangingPunct="0">
              <a:defRPr sz="2800">
                <a:solidFill>
                  <a:schemeClr val="tx1"/>
                </a:solidFill>
                <a:latin typeface="Comic Sans MS" pitchFamily="66" charset="0"/>
                <a:cs typeface="Arial" charset="0"/>
              </a:defRPr>
            </a:lvl4pPr>
            <a:lvl5pPr marL="2057400" indent="-228600" eaLnBrk="0" hangingPunct="0">
              <a:defRPr sz="2800">
                <a:solidFill>
                  <a:schemeClr val="tx1"/>
                </a:solidFill>
                <a:latin typeface="Comic Sans MS" pitchFamily="66" charset="0"/>
                <a:cs typeface="Arial" charset="0"/>
              </a:defRPr>
            </a:lvl5pPr>
            <a:lvl6pPr marL="2514600" indent="-228600" algn="ctr" eaLnBrk="0" fontAlgn="base" hangingPunct="0">
              <a:spcBef>
                <a:spcPct val="0"/>
              </a:spcBef>
              <a:spcAft>
                <a:spcPct val="0"/>
              </a:spcAft>
              <a:defRPr sz="2800">
                <a:solidFill>
                  <a:schemeClr val="tx1"/>
                </a:solidFill>
                <a:latin typeface="Comic Sans MS" pitchFamily="66" charset="0"/>
                <a:cs typeface="Arial" charset="0"/>
              </a:defRPr>
            </a:lvl6pPr>
            <a:lvl7pPr marL="2971800" indent="-228600" algn="ctr" eaLnBrk="0" fontAlgn="base" hangingPunct="0">
              <a:spcBef>
                <a:spcPct val="0"/>
              </a:spcBef>
              <a:spcAft>
                <a:spcPct val="0"/>
              </a:spcAft>
              <a:defRPr sz="2800">
                <a:solidFill>
                  <a:schemeClr val="tx1"/>
                </a:solidFill>
                <a:latin typeface="Comic Sans MS" pitchFamily="66" charset="0"/>
                <a:cs typeface="Arial" charset="0"/>
              </a:defRPr>
            </a:lvl7pPr>
            <a:lvl8pPr marL="3429000" indent="-228600" algn="ctr" eaLnBrk="0" fontAlgn="base" hangingPunct="0">
              <a:spcBef>
                <a:spcPct val="0"/>
              </a:spcBef>
              <a:spcAft>
                <a:spcPct val="0"/>
              </a:spcAft>
              <a:defRPr sz="2800">
                <a:solidFill>
                  <a:schemeClr val="tx1"/>
                </a:solidFill>
                <a:latin typeface="Comic Sans MS" pitchFamily="66" charset="0"/>
                <a:cs typeface="Arial" charset="0"/>
              </a:defRPr>
            </a:lvl8pPr>
            <a:lvl9pPr marL="3886200" indent="-228600" algn="ctr" eaLnBrk="0" fontAlgn="base" hangingPunct="0">
              <a:spcBef>
                <a:spcPct val="0"/>
              </a:spcBef>
              <a:spcAft>
                <a:spcPct val="0"/>
              </a:spcAft>
              <a:defRPr sz="2800">
                <a:solidFill>
                  <a:schemeClr val="tx1"/>
                </a:solidFill>
                <a:latin typeface="Comic Sans MS" pitchFamily="66" charset="0"/>
                <a:cs typeface="Arial" charset="0"/>
              </a:defRPr>
            </a:lvl9pPr>
          </a:lstStyle>
          <a:p>
            <a:pPr eaLnBrk="1" hangingPunct="1"/>
            <a:r>
              <a:rPr lang="en-US" sz="1200">
                <a:solidFill>
                  <a:srgbClr val="000000"/>
                </a:solidFill>
              </a:rPr>
              <a:t>Teacher: Nguyen Thi Thanh Tu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Teacher : Nguyen Thi Thanh Tu</a:t>
            </a:r>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45DA68AF-EF47-4497-9330-6D744AB8B60F}" type="slidenum">
              <a:rPr lang="en-US"/>
              <a:pPr>
                <a:defRPr/>
              </a:pPr>
              <a:t>‹#›</a:t>
            </a:fld>
            <a:endParaRPr lang="en-US"/>
          </a:p>
        </p:txBody>
      </p:sp>
    </p:spTree>
    <p:extLst>
      <p:ext uri="{BB962C8B-B14F-4D97-AF65-F5344CB8AC3E}">
        <p14:creationId xmlns:p14="http://schemas.microsoft.com/office/powerpoint/2010/main" val="1513436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Slide Number Placeholder 10"/>
          <p:cNvSpPr txBox="1">
            <a:spLocks/>
          </p:cNvSpPr>
          <p:nvPr userDrawn="1"/>
        </p:nvSpPr>
        <p:spPr>
          <a:xfrm>
            <a:off x="6542088" y="6356350"/>
            <a:ext cx="2057400" cy="365125"/>
          </a:xfrm>
          <a:prstGeom prst="rect">
            <a:avLst/>
          </a:prstGeom>
        </p:spPr>
        <p:txBody>
          <a:bodyPr anchor="ctr"/>
          <a:lstStyle>
            <a:defPPr>
              <a:defRPr lang="en-US"/>
            </a:defPPr>
            <a:lvl1pPr marL="0" algn="r" defTabSz="914400" rtl="0" eaLnBrk="1" latinLnBrk="0" hangingPunct="1">
              <a:defRPr sz="1400" b="1" i="1" kern="1200">
                <a:solidFill>
                  <a:schemeClr val="tx1"/>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62796D5C-1325-40F3-B2FD-F374EEDF88BD}" type="slidenum">
              <a:rPr lang="en-US" smtClean="0">
                <a:solidFill>
                  <a:prstClr val="black"/>
                </a:solidFill>
              </a:rPr>
              <a:pPr>
                <a:defRPr/>
              </a:pPr>
              <a:t>‹#›</a:t>
            </a:fld>
            <a:endParaRPr lang="en-US">
              <a:solidFill>
                <a:prstClr val="black"/>
              </a:solidFill>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8"/>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6" name="Footer Placeholder 9"/>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Teacher : Nguyen Thi Thanh Tu</a:t>
            </a:r>
          </a:p>
        </p:txBody>
      </p:sp>
    </p:spTree>
    <p:extLst>
      <p:ext uri="{BB962C8B-B14F-4D97-AF65-F5344CB8AC3E}">
        <p14:creationId xmlns:p14="http://schemas.microsoft.com/office/powerpoint/2010/main" val="976528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Footer Placeholder 4"/>
          <p:cNvSpPr txBox="1">
            <a:spLocks/>
          </p:cNvSpPr>
          <p:nvPr userDrawn="1"/>
        </p:nvSpPr>
        <p:spPr>
          <a:xfrm>
            <a:off x="-284163" y="6369050"/>
            <a:ext cx="3086101" cy="365125"/>
          </a:xfrm>
          <a:prstGeom prst="rect">
            <a:avLst/>
          </a:prstGeom>
        </p:spPr>
        <p:txBody>
          <a:bodyPr anchor="ctr"/>
          <a:lstStyle>
            <a:defPPr>
              <a:defRPr lang="en-US"/>
            </a:defPPr>
            <a:lvl1pPr marL="0" algn="ctr" defTabSz="914400" rtl="0" eaLnBrk="1" latinLnBrk="0" hangingPunct="1">
              <a:defRPr sz="1200" b="1"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mtClean="0">
                <a:solidFill>
                  <a:prstClr val="black">
                    <a:tint val="75000"/>
                  </a:prstClr>
                </a:solidFill>
              </a:rPr>
              <a:t>Teacher : Nguyen Thi Thanh Tu</a:t>
            </a:r>
            <a:endParaRPr lang="en-US">
              <a:solidFill>
                <a:prstClr val="black">
                  <a:tint val="75000"/>
                </a:prstClr>
              </a:solidFill>
            </a:endParaRP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12" name="Title 11"/>
          <p:cNvSpPr>
            <a:spLocks noGrp="1"/>
          </p:cNvSpPr>
          <p:nvPr>
            <p:ph type="title"/>
          </p:nvPr>
        </p:nvSpPr>
        <p:spPr/>
        <p:txBody>
          <a:bodyPr/>
          <a:lstStyle/>
          <a:p>
            <a:r>
              <a:rPr lang="en-US" smtClean="0"/>
              <a:t>Click to edit Master title style</a:t>
            </a:r>
            <a:endParaRPr lang="en-US"/>
          </a:p>
        </p:txBody>
      </p:sp>
      <p:sp>
        <p:nvSpPr>
          <p:cNvPr id="5" name="Footer Placeholder 9"/>
          <p:cNvSpPr>
            <a:spLocks noGrp="1"/>
          </p:cNvSpPr>
          <p:nvPr>
            <p:ph type="ftr" sz="quarter" idx="10"/>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Teacher : Nguyen Thi Thanh Tu</a:t>
            </a:r>
          </a:p>
        </p:txBody>
      </p:sp>
      <p:sp>
        <p:nvSpPr>
          <p:cNvPr id="6" name="Slide Number Placeholder 10"/>
          <p:cNvSpPr>
            <a:spLocks noGrp="1"/>
          </p:cNvSpPr>
          <p:nvPr>
            <p:ph type="sldNum" sz="quarter" idx="11"/>
          </p:nvPr>
        </p:nvSpPr>
        <p:spPr/>
        <p:txBody>
          <a:bodyPr/>
          <a:lstStyle>
            <a:lvl1pPr fontAlgn="base">
              <a:spcBef>
                <a:spcPct val="0"/>
              </a:spcBef>
              <a:spcAft>
                <a:spcPct val="0"/>
              </a:spcAft>
              <a:defRPr sz="1400" b="1" i="1" smtClean="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defRPr>
            </a:lvl1pPr>
          </a:lstStyle>
          <a:p>
            <a:pPr>
              <a:defRPr/>
            </a:pPr>
            <a:fld id="{A873ED47-EA80-4F72-AF5C-479B02D00C88}" type="slidenum">
              <a:rPr lang="en-US"/>
              <a:pPr>
                <a:defRPr/>
              </a:pPr>
              <a:t>‹#›</a:t>
            </a:fld>
            <a:endParaRPr lang="en-US"/>
          </a:p>
        </p:txBody>
      </p:sp>
    </p:spTree>
    <p:extLst>
      <p:ext uri="{BB962C8B-B14F-4D97-AF65-F5344CB8AC3E}">
        <p14:creationId xmlns:p14="http://schemas.microsoft.com/office/powerpoint/2010/main" val="3058370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Teacher : Nguyen Thi Thanh Tu</a:t>
            </a:r>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7DF24967-B389-484A-8AC2-51770610DE84}" type="slidenum">
              <a:rPr lang="en-US"/>
              <a:pPr>
                <a:defRPr/>
              </a:pPr>
              <a:t>‹#›</a:t>
            </a:fld>
            <a:endParaRPr lang="en-US"/>
          </a:p>
        </p:txBody>
      </p:sp>
    </p:spTree>
    <p:extLst>
      <p:ext uri="{BB962C8B-B14F-4D97-AF65-F5344CB8AC3E}">
        <p14:creationId xmlns:p14="http://schemas.microsoft.com/office/powerpoint/2010/main" val="31190299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Teacher : Nguyen Thi Thanh Tu</a:t>
            </a:r>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B9DC47CC-4E26-4CE4-8A49-8EE56B8F6035}" type="slidenum">
              <a:rPr lang="en-US"/>
              <a:pPr>
                <a:defRPr/>
              </a:pPr>
              <a:t>‹#›</a:t>
            </a:fld>
            <a:endParaRPr lang="en-US"/>
          </a:p>
        </p:txBody>
      </p:sp>
    </p:spTree>
    <p:extLst>
      <p:ext uri="{BB962C8B-B14F-4D97-AF65-F5344CB8AC3E}">
        <p14:creationId xmlns:p14="http://schemas.microsoft.com/office/powerpoint/2010/main" val="3293111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TextBox 2"/>
          <p:cNvSpPr txBox="1"/>
          <p:nvPr userDrawn="1"/>
        </p:nvSpPr>
        <p:spPr>
          <a:xfrm>
            <a:off x="0" y="6408738"/>
            <a:ext cx="2501900" cy="646112"/>
          </a:xfrm>
          <a:prstGeom prst="rect">
            <a:avLst/>
          </a:prstGeom>
          <a:solidFill>
            <a:srgbClr val="92D050"/>
          </a:solidFill>
          <a:ln w="28575">
            <a:solidFill>
              <a:srgbClr val="0070C0"/>
            </a:solidFill>
            <a:prstDash val="dash"/>
          </a:ln>
        </p:spPr>
        <p:txBody>
          <a:bodyPr>
            <a:spAutoFit/>
          </a:bodyPr>
          <a:lstStyle/>
          <a:p>
            <a:pPr>
              <a:defRPr/>
            </a:pPr>
            <a:r>
              <a:rPr lang="en-US" u="sng">
                <a:solidFill>
                  <a:srgbClr val="FF0000"/>
                </a:solidFill>
                <a:cs typeface="Arial" charset="0"/>
              </a:rPr>
              <a:t>Teacher </a:t>
            </a:r>
            <a:r>
              <a:rPr lang="en-US" u="sng">
                <a:solidFill>
                  <a:prstClr val="black"/>
                </a:solidFill>
                <a:cs typeface="Arial" charset="0"/>
              </a:rPr>
              <a:t>:</a:t>
            </a:r>
            <a:r>
              <a:rPr lang="en-US" b="1">
                <a:solidFill>
                  <a:prstClr val="black"/>
                </a:solidFill>
                <a:cs typeface="Arial" charset="0"/>
              </a:rPr>
              <a:t> </a:t>
            </a:r>
            <a:r>
              <a:rPr lang="en-US" b="1">
                <a:solidFill>
                  <a:srgbClr val="E7E6E6">
                    <a:lumMod val="10000"/>
                  </a:srgbClr>
                </a:solidFill>
                <a:effectLst>
                  <a:outerShdw blurRad="38100" dist="38100" dir="2700000" algn="tl">
                    <a:srgbClr val="000000">
                      <a:alpha val="43137"/>
                    </a:srgbClr>
                  </a:outerShdw>
                </a:effectLst>
                <a:cs typeface="Arial" charset="0"/>
              </a:rPr>
              <a:t>Nguyen Thi Thanh Tu</a:t>
            </a:r>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5" name="Footer Placeholder 3"/>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Teacher : Nguyen Thi Thanh Tu</a:t>
            </a:r>
          </a:p>
        </p:txBody>
      </p:sp>
      <p:sp>
        <p:nvSpPr>
          <p:cNvPr id="6" name="Slide Number Placeholder 4"/>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D77EACC6-C8F5-4DAC-B751-9FFEAAF18C1E}" type="slidenum">
              <a:rPr lang="en-US"/>
              <a:pPr>
                <a:defRPr/>
              </a:pPr>
              <a:t>‹#›</a:t>
            </a:fld>
            <a:endParaRPr lang="en-US"/>
          </a:p>
        </p:txBody>
      </p:sp>
    </p:spTree>
    <p:extLst>
      <p:ext uri="{BB962C8B-B14F-4D97-AF65-F5344CB8AC3E}">
        <p14:creationId xmlns:p14="http://schemas.microsoft.com/office/powerpoint/2010/main" val="1712215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Teacher : Nguyen Thi Thanh Tu</a:t>
            </a:r>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66D1D371-99EB-4AA5-A808-EC21ED2A4D6E}" type="slidenum">
              <a:rPr lang="en-US"/>
              <a:pPr>
                <a:defRPr/>
              </a:pPr>
              <a:t>‹#›</a:t>
            </a:fld>
            <a:endParaRPr lang="en-US"/>
          </a:p>
        </p:txBody>
      </p:sp>
    </p:spTree>
    <p:extLst>
      <p:ext uri="{BB962C8B-B14F-4D97-AF65-F5344CB8AC3E}">
        <p14:creationId xmlns:p14="http://schemas.microsoft.com/office/powerpoint/2010/main" val="2402132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Teacher : Nguyen Thi Thanh Tu</a:t>
            </a:r>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0E3A560C-A7C2-4B8D-A336-01A406746A43}" type="slidenum">
              <a:rPr lang="en-US"/>
              <a:pPr>
                <a:defRPr/>
              </a:pPr>
              <a:t>‹#›</a:t>
            </a:fld>
            <a:endParaRPr lang="en-US"/>
          </a:p>
        </p:txBody>
      </p:sp>
    </p:spTree>
    <p:extLst>
      <p:ext uri="{BB962C8B-B14F-4D97-AF65-F5344CB8AC3E}">
        <p14:creationId xmlns:p14="http://schemas.microsoft.com/office/powerpoint/2010/main" val="12033541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Teacher : Nguyen Thi Thanh Tu</a:t>
            </a:r>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8A0556A6-142A-44DB-922E-6D3E40A3860A}" type="slidenum">
              <a:rPr lang="en-US"/>
              <a:pPr>
                <a:defRPr/>
              </a:pPr>
              <a:t>‹#›</a:t>
            </a:fld>
            <a:endParaRPr lang="en-US"/>
          </a:p>
        </p:txBody>
      </p:sp>
    </p:spTree>
    <p:extLst>
      <p:ext uri="{BB962C8B-B14F-4D97-AF65-F5344CB8AC3E}">
        <p14:creationId xmlns:p14="http://schemas.microsoft.com/office/powerpoint/2010/main" val="2464282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Teacher : Nguyen Thi Thanh Tu</a:t>
            </a:r>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FCA73229-0067-4D8F-9AFA-758CB74EEAE7}" type="slidenum">
              <a:rPr lang="en-US"/>
              <a:pPr>
                <a:defRPr/>
              </a:pPr>
              <a:t>‹#›</a:t>
            </a:fld>
            <a:endParaRPr lang="en-US"/>
          </a:p>
        </p:txBody>
      </p:sp>
    </p:spTree>
    <p:extLst>
      <p:ext uri="{BB962C8B-B14F-4D97-AF65-F5344CB8AC3E}">
        <p14:creationId xmlns:p14="http://schemas.microsoft.com/office/powerpoint/2010/main" val="1724349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Teacher : Nguyen Thi Thanh Tu</a:t>
            </a:r>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F1D3DEC4-E84D-4F4E-ADF2-F4F2963E48EE}" type="slidenum">
              <a:rPr lang="en-US"/>
              <a:pPr>
                <a:defRPr/>
              </a:pPr>
              <a:t>‹#›</a:t>
            </a:fld>
            <a:endParaRPr lang="en-US"/>
          </a:p>
        </p:txBody>
      </p:sp>
    </p:spTree>
    <p:extLst>
      <p:ext uri="{BB962C8B-B14F-4D97-AF65-F5344CB8AC3E}">
        <p14:creationId xmlns:p14="http://schemas.microsoft.com/office/powerpoint/2010/main" val="27558875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dirty="0"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ABBA93A7-404A-49DC-8AAE-ACFD517B3565}" type="datetime1">
              <a:rPr lang="en-US"/>
              <a:pPr>
                <a:defRPr/>
              </a:pPr>
              <a:t>10/4/2019</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Central Heating</a:t>
            </a:r>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ADEFB7E4-53B5-498E-83CF-C2F83834195B}" type="slidenum">
              <a:rPr lang="en-US"/>
              <a:pPr>
                <a:defRPr/>
              </a:pPr>
              <a:t>‹#›</a:t>
            </a:fld>
            <a:endParaRPr lang="en-US"/>
          </a:p>
        </p:txBody>
      </p:sp>
    </p:spTree>
    <p:extLst>
      <p:ext uri="{BB962C8B-B14F-4D97-AF65-F5344CB8AC3E}">
        <p14:creationId xmlns:p14="http://schemas.microsoft.com/office/powerpoint/2010/main" val="16330249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13C2384A-AD0F-4195-A201-40A455223AE8}" type="datetime1">
              <a:rPr lang="en-US"/>
              <a:pPr>
                <a:defRPr/>
              </a:pPr>
              <a:t>10/4/2019</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Central Heating</a:t>
            </a:r>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A26690B6-E9E8-472E-8945-3EF1E38FBFF5}" type="slidenum">
              <a:rPr lang="en-US"/>
              <a:pPr>
                <a:defRPr/>
              </a:pPr>
              <a:t>‹#›</a:t>
            </a:fld>
            <a:endParaRPr lang="en-US"/>
          </a:p>
        </p:txBody>
      </p:sp>
    </p:spTree>
    <p:extLst>
      <p:ext uri="{BB962C8B-B14F-4D97-AF65-F5344CB8AC3E}">
        <p14:creationId xmlns:p14="http://schemas.microsoft.com/office/powerpoint/2010/main" val="37960859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C7329817-8504-41EA-80A1-3FE95B594698}" type="datetime1">
              <a:rPr lang="en-US"/>
              <a:pPr>
                <a:defRPr/>
              </a:pPr>
              <a:t>10/4/2019</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Central Heating</a:t>
            </a:r>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8BB6413A-47F5-41E9-AEF3-FC8E01E5A17F}" type="slidenum">
              <a:rPr lang="en-US"/>
              <a:pPr>
                <a:defRPr/>
              </a:pPr>
              <a:t>‹#›</a:t>
            </a:fld>
            <a:endParaRPr lang="en-US"/>
          </a:p>
        </p:txBody>
      </p:sp>
    </p:spTree>
    <p:extLst>
      <p:ext uri="{BB962C8B-B14F-4D97-AF65-F5344CB8AC3E}">
        <p14:creationId xmlns:p14="http://schemas.microsoft.com/office/powerpoint/2010/main" val="37703679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BFEE2FDC-2006-4000-BA8B-0D91A3A2793B}" type="datetime1">
              <a:rPr lang="en-US"/>
              <a:pPr>
                <a:defRPr/>
              </a:pPr>
              <a:t>10/4/2019</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Central Heating</a:t>
            </a:r>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B059CA24-BDD0-47C0-A61C-0BFB584EB585}" type="slidenum">
              <a:rPr lang="en-US"/>
              <a:pPr>
                <a:defRPr/>
              </a:pPr>
              <a:t>‹#›</a:t>
            </a:fld>
            <a:endParaRPr lang="en-US"/>
          </a:p>
        </p:txBody>
      </p:sp>
    </p:spTree>
    <p:extLst>
      <p:ext uri="{BB962C8B-B14F-4D97-AF65-F5344CB8AC3E}">
        <p14:creationId xmlns:p14="http://schemas.microsoft.com/office/powerpoint/2010/main" val="34856913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7BD56723-1136-425C-95F8-99F6348ED341}" type="datetime1">
              <a:rPr lang="en-US"/>
              <a:pPr>
                <a:defRPr/>
              </a:pPr>
              <a:t>10/4/2019</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Central Heating</a:t>
            </a:r>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706F7FBB-2274-4A85-B08F-F991610CD774}" type="slidenum">
              <a:rPr lang="en-US"/>
              <a:pPr>
                <a:defRPr/>
              </a:pPr>
              <a:t>‹#›</a:t>
            </a:fld>
            <a:endParaRPr lang="en-US"/>
          </a:p>
        </p:txBody>
      </p:sp>
    </p:spTree>
    <p:extLst>
      <p:ext uri="{BB962C8B-B14F-4D97-AF65-F5344CB8AC3E}">
        <p14:creationId xmlns:p14="http://schemas.microsoft.com/office/powerpoint/2010/main" val="33258318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78CC8F67-BC21-4E7E-8090-0A27767DB242}" type="datetime1">
              <a:rPr lang="en-US"/>
              <a:pPr>
                <a:defRPr/>
              </a:pPr>
              <a:t>10/4/2019</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Central Heating</a:t>
            </a:r>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75382F74-A321-414F-A8E8-0B8CDCD0C75A}" type="slidenum">
              <a:rPr lang="en-US"/>
              <a:pPr>
                <a:defRPr/>
              </a:pPr>
              <a:t>‹#›</a:t>
            </a:fld>
            <a:endParaRPr lang="en-US"/>
          </a:p>
        </p:txBody>
      </p:sp>
    </p:spTree>
    <p:extLst>
      <p:ext uri="{BB962C8B-B14F-4D97-AF65-F5344CB8AC3E}">
        <p14:creationId xmlns:p14="http://schemas.microsoft.com/office/powerpoint/2010/main" val="40517945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FCDB8DAE-78DA-48A6-9C3F-E407CC6AE302}" type="datetime1">
              <a:rPr lang="en-US"/>
              <a:pPr>
                <a:defRPr/>
              </a:pPr>
              <a:t>10/4/2019</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Central Heating</a:t>
            </a:r>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F00666FF-DB20-43A0-9128-CC10DC1C0611}" type="slidenum">
              <a:rPr lang="en-US"/>
              <a:pPr>
                <a:defRPr/>
              </a:pPr>
              <a:t>‹#›</a:t>
            </a:fld>
            <a:endParaRPr lang="en-US"/>
          </a:p>
        </p:txBody>
      </p:sp>
    </p:spTree>
    <p:extLst>
      <p:ext uri="{BB962C8B-B14F-4D97-AF65-F5344CB8AC3E}">
        <p14:creationId xmlns:p14="http://schemas.microsoft.com/office/powerpoint/2010/main" val="2200973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E663CDCD-F306-41C0-9E57-5C2EEF722E15}" type="datetime1">
              <a:rPr lang="en-US"/>
              <a:pPr>
                <a:defRPr/>
              </a:pPr>
              <a:t>10/4/2019</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Central Heating</a:t>
            </a:r>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A270B375-9F43-47DB-9386-4FE6BA690E34}" type="slidenum">
              <a:rPr lang="en-US"/>
              <a:pPr>
                <a:defRPr/>
              </a:pPr>
              <a:t>‹#›</a:t>
            </a:fld>
            <a:endParaRPr lang="en-US"/>
          </a:p>
        </p:txBody>
      </p:sp>
    </p:spTree>
    <p:extLst>
      <p:ext uri="{BB962C8B-B14F-4D97-AF65-F5344CB8AC3E}">
        <p14:creationId xmlns:p14="http://schemas.microsoft.com/office/powerpoint/2010/main" val="27560667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8"/>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E21DCA96-8115-4878-A500-B9CE37C57334}" type="datetime1">
              <a:rPr lang="en-US"/>
              <a:pPr>
                <a:defRPr/>
              </a:pPr>
              <a:t>10/4/2019</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Central Heating</a:t>
            </a:r>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1B85DAEE-64F6-4ED0-9D07-7B64ABB4C880}" type="slidenum">
              <a:rPr lang="en-US"/>
              <a:pPr>
                <a:defRPr/>
              </a:pPr>
              <a:t>‹#›</a:t>
            </a:fld>
            <a:endParaRPr lang="en-US"/>
          </a:p>
        </p:txBody>
      </p:sp>
    </p:spTree>
    <p:extLst>
      <p:ext uri="{BB962C8B-B14F-4D97-AF65-F5344CB8AC3E}">
        <p14:creationId xmlns:p14="http://schemas.microsoft.com/office/powerpoint/2010/main" val="16561585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78D572CE-7CA0-4177-967B-6DC3E2AFB5A6}" type="datetime1">
              <a:rPr lang="en-US"/>
              <a:pPr>
                <a:defRPr/>
              </a:pPr>
              <a:t>10/4/2019</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Central Heating</a:t>
            </a:r>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BB840D1B-54A3-4655-AD1B-F3371AC0F7FA}" type="slidenum">
              <a:rPr lang="en-US"/>
              <a:pPr>
                <a:defRPr/>
              </a:pPr>
              <a:t>‹#›</a:t>
            </a:fld>
            <a:endParaRPr lang="en-US"/>
          </a:p>
        </p:txBody>
      </p:sp>
    </p:spTree>
    <p:extLst>
      <p:ext uri="{BB962C8B-B14F-4D97-AF65-F5344CB8AC3E}">
        <p14:creationId xmlns:p14="http://schemas.microsoft.com/office/powerpoint/2010/main" val="22521749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Comic Sans MS" pitchFamily="66" charset="0"/>
                <a:cs typeface="Arial" charset="0"/>
              </a:defRPr>
            </a:lvl1pPr>
          </a:lstStyle>
          <a:p>
            <a:pPr>
              <a:defRPr/>
            </a:pPr>
            <a:fld id="{CC90B7F0-47B8-4297-B871-9A37AF4BA44E}" type="datetime1">
              <a:rPr lang="en-US"/>
              <a:pPr>
                <a:defRPr/>
              </a:pPr>
              <a:t>10/4/2019</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Comic Sans MS" pitchFamily="66" charset="0"/>
                <a:cs typeface="Arial" charset="0"/>
              </a:defRPr>
            </a:lvl1pPr>
          </a:lstStyle>
          <a:p>
            <a:pPr>
              <a:defRPr/>
            </a:pPr>
            <a:r>
              <a:rPr lang="en-US"/>
              <a:t>Central Heating</a:t>
            </a:r>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mic Sans MS" pitchFamily="66" charset="0"/>
                <a:cs typeface="Arial" charset="0"/>
              </a:defRPr>
            </a:lvl1pPr>
          </a:lstStyle>
          <a:p>
            <a:pPr>
              <a:defRPr/>
            </a:pPr>
            <a:fld id="{E8964103-607C-4265-B48E-742D039AC0A2}" type="slidenum">
              <a:rPr lang="en-US"/>
              <a:pPr>
                <a:defRPr/>
              </a:pPr>
              <a:t>‹#›</a:t>
            </a:fld>
            <a:endParaRPr lang="en-US"/>
          </a:p>
        </p:txBody>
      </p:sp>
    </p:spTree>
    <p:extLst>
      <p:ext uri="{BB962C8B-B14F-4D97-AF65-F5344CB8AC3E}">
        <p14:creationId xmlns:p14="http://schemas.microsoft.com/office/powerpoint/2010/main" val="18814820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gd name="T0" fmla="*/ 6300000 w 3985"/>
              <a:gd name="T1" fmla="*/ 0 h 3619"/>
              <a:gd name="T2" fmla="*/ 0 w 3985"/>
              <a:gd name="T3" fmla="*/ 1826667 h 3619"/>
              <a:gd name="T4" fmla="*/ 4842204 w 3985"/>
              <a:gd name="T5" fmla="*/ 6780213 h 3619"/>
              <a:gd name="T6" fmla="*/ 8896350 w 3985"/>
              <a:gd name="T7" fmla="*/ 2107693 h 3619"/>
              <a:gd name="T8" fmla="*/ 6300000 w 3985"/>
              <a:gd name="T9" fmla="*/ 0 h 3619"/>
              <a:gd name="T10" fmla="*/ 6300000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gd name="T0" fmla="*/ 2250 w 794"/>
                <a:gd name="T1" fmla="*/ 970 h 414"/>
                <a:gd name="T2" fmla="*/ 2012 w 794"/>
                <a:gd name="T3" fmla="*/ 781 h 414"/>
                <a:gd name="T4" fmla="*/ 1576 w 794"/>
                <a:gd name="T5" fmla="*/ 516 h 414"/>
                <a:gd name="T6" fmla="*/ 201 w 794"/>
                <a:gd name="T7" fmla="*/ 0 h 414"/>
                <a:gd name="T8" fmla="*/ 65 w 794"/>
                <a:gd name="T9" fmla="*/ 49 h 414"/>
                <a:gd name="T10" fmla="*/ 0 w 794"/>
                <a:gd name="T11" fmla="*/ 204 h 414"/>
                <a:gd name="T12" fmla="*/ 79 w 794"/>
                <a:gd name="T13" fmla="*/ 381 h 414"/>
                <a:gd name="T14" fmla="*/ 1615 w 794"/>
                <a:gd name="T15" fmla="*/ 1005 h 414"/>
                <a:gd name="T16" fmla="*/ 1952 w 794"/>
                <a:gd name="T17" fmla="*/ 965 h 414"/>
                <a:gd name="T18" fmla="*/ 2224 w 794"/>
                <a:gd name="T19" fmla="*/ 1017 h 414"/>
                <a:gd name="T20" fmla="*/ 2250 w 794"/>
                <a:gd name="T21" fmla="*/ 970 h 414"/>
                <a:gd name="T22" fmla="*/ 2250 w 794"/>
                <a:gd name="T23" fmla="*/ 970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7" name="Freeform 10"/>
            <p:cNvSpPr>
              <a:spLocks/>
            </p:cNvSpPr>
            <p:nvPr userDrawn="1"/>
          </p:nvSpPr>
          <p:spPr bwMode="auto">
            <a:xfrm>
              <a:off x="166" y="261"/>
              <a:ext cx="2244" cy="1007"/>
            </a:xfrm>
            <a:custGeom>
              <a:avLst/>
              <a:gdLst>
                <a:gd name="T0" fmla="*/ 194 w 1586"/>
                <a:gd name="T1" fmla="*/ 0 h 821"/>
                <a:gd name="T2" fmla="*/ 1883 w 1586"/>
                <a:gd name="T3" fmla="*/ 637 h 821"/>
                <a:gd name="T4" fmla="*/ 2020 w 1586"/>
                <a:gd name="T5" fmla="*/ 783 h 821"/>
                <a:gd name="T6" fmla="*/ 2244 w 1586"/>
                <a:gd name="T7" fmla="*/ 971 h 821"/>
                <a:gd name="T8" fmla="*/ 2214 w 1586"/>
                <a:gd name="T9" fmla="*/ 1007 h 821"/>
                <a:gd name="T10" fmla="*/ 1910 w 1586"/>
                <a:gd name="T11" fmla="*/ 965 h 821"/>
                <a:gd name="T12" fmla="*/ 1620 w 1586"/>
                <a:gd name="T13" fmla="*/ 995 h 821"/>
                <a:gd name="T14" fmla="*/ 59 w 1586"/>
                <a:gd name="T15" fmla="*/ 366 h 821"/>
                <a:gd name="T16" fmla="*/ 0 w 1586"/>
                <a:gd name="T17" fmla="*/ 184 h 821"/>
                <a:gd name="T18" fmla="*/ 65 w 1586"/>
                <a:gd name="T19" fmla="*/ 39 h 821"/>
                <a:gd name="T20" fmla="*/ 194 w 1586"/>
                <a:gd name="T21" fmla="*/ 0 h 821"/>
                <a:gd name="T22" fmla="*/ 194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8" name="Freeform 11"/>
            <p:cNvSpPr>
              <a:spLocks/>
            </p:cNvSpPr>
            <p:nvPr userDrawn="1"/>
          </p:nvSpPr>
          <p:spPr bwMode="auto">
            <a:xfrm>
              <a:off x="474" y="344"/>
              <a:ext cx="1488" cy="919"/>
            </a:xfrm>
            <a:custGeom>
              <a:avLst/>
              <a:gdLst>
                <a:gd name="T0" fmla="*/ 0 w 1049"/>
                <a:gd name="T1" fmla="*/ 400 h 747"/>
                <a:gd name="T2" fmla="*/ 1308 w 1049"/>
                <a:gd name="T3" fmla="*/ 919 h 747"/>
                <a:gd name="T4" fmla="*/ 1332 w 1049"/>
                <a:gd name="T5" fmla="*/ 657 h 747"/>
                <a:gd name="T6" fmla="*/ 1488 w 1049"/>
                <a:gd name="T7" fmla="*/ 519 h 747"/>
                <a:gd name="T8" fmla="*/ 111 w 1049"/>
                <a:gd name="T9" fmla="*/ 0 h 747"/>
                <a:gd name="T10" fmla="*/ 0 w 1049"/>
                <a:gd name="T11" fmla="*/ 156 h 747"/>
                <a:gd name="T12" fmla="*/ 0 w 1049"/>
                <a:gd name="T13" fmla="*/ 400 h 747"/>
                <a:gd name="T14" fmla="*/ 0 w 1049"/>
                <a:gd name="T15" fmla="*/ 40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gd name="T0" fmla="*/ 155 w 150"/>
                  <a:gd name="T1" fmla="*/ 0 h 173"/>
                  <a:gd name="T2" fmla="*/ 57 w 150"/>
                  <a:gd name="T3" fmla="*/ 82 h 173"/>
                  <a:gd name="T4" fmla="*/ 0 w 150"/>
                  <a:gd name="T5" fmla="*/ 214 h 173"/>
                  <a:gd name="T6" fmla="*/ 113 w 150"/>
                  <a:gd name="T7" fmla="*/ 198 h 173"/>
                  <a:gd name="T8" fmla="*/ 146 w 150"/>
                  <a:gd name="T9" fmla="*/ 104 h 173"/>
                  <a:gd name="T10" fmla="*/ 212 w 150"/>
                  <a:gd name="T11" fmla="*/ 33 h 173"/>
                  <a:gd name="T12" fmla="*/ 155 w 150"/>
                  <a:gd name="T13" fmla="*/ 0 h 173"/>
                  <a:gd name="T14" fmla="*/ 155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1" name="Freeform 14"/>
              <p:cNvSpPr>
                <a:spLocks/>
              </p:cNvSpPr>
              <p:nvPr userDrawn="1"/>
            </p:nvSpPr>
            <p:spPr bwMode="auto">
              <a:xfrm>
                <a:off x="123" y="148"/>
                <a:ext cx="2386" cy="1081"/>
              </a:xfrm>
              <a:custGeom>
                <a:avLst/>
                <a:gdLst>
                  <a:gd name="T0" fmla="*/ 221 w 1684"/>
                  <a:gd name="T1" fmla="*/ 0 h 880"/>
                  <a:gd name="T2" fmla="*/ 89 w 1684"/>
                  <a:gd name="T3" fmla="*/ 64 h 880"/>
                  <a:gd name="T4" fmla="*/ 0 w 1684"/>
                  <a:gd name="T5" fmla="*/ 256 h 880"/>
                  <a:gd name="T6" fmla="*/ 95 w 1684"/>
                  <a:gd name="T7" fmla="*/ 440 h 880"/>
                  <a:gd name="T8" fmla="*/ 1675 w 1684"/>
                  <a:gd name="T9" fmla="*/ 1065 h 880"/>
                  <a:gd name="T10" fmla="*/ 2015 w 1684"/>
                  <a:gd name="T11" fmla="*/ 1026 h 880"/>
                  <a:gd name="T12" fmla="*/ 2290 w 1684"/>
                  <a:gd name="T13" fmla="*/ 1081 h 880"/>
                  <a:gd name="T14" fmla="*/ 2386 w 1684"/>
                  <a:gd name="T15" fmla="*/ 993 h 880"/>
                  <a:gd name="T16" fmla="*/ 2128 w 1684"/>
                  <a:gd name="T17" fmla="*/ 816 h 880"/>
                  <a:gd name="T18" fmla="*/ 2023 w 1684"/>
                  <a:gd name="T19" fmla="*/ 629 h 880"/>
                  <a:gd name="T20" fmla="*/ 1940 w 1684"/>
                  <a:gd name="T21" fmla="*/ 647 h 880"/>
                  <a:gd name="T22" fmla="*/ 2039 w 1684"/>
                  <a:gd name="T23" fmla="*/ 816 h 880"/>
                  <a:gd name="T24" fmla="*/ 2236 w 1684"/>
                  <a:gd name="T25" fmla="*/ 995 h 880"/>
                  <a:gd name="T26" fmla="*/ 2002 w 1684"/>
                  <a:gd name="T27" fmla="*/ 967 h 880"/>
                  <a:gd name="T28" fmla="*/ 1727 w 1684"/>
                  <a:gd name="T29" fmla="*/ 1000 h 880"/>
                  <a:gd name="T30" fmla="*/ 1778 w 1684"/>
                  <a:gd name="T31" fmla="*/ 798 h 880"/>
                  <a:gd name="T32" fmla="*/ 1896 w 1684"/>
                  <a:gd name="T33" fmla="*/ 661 h 880"/>
                  <a:gd name="T34" fmla="*/ 1758 w 1684"/>
                  <a:gd name="T35" fmla="*/ 678 h 880"/>
                  <a:gd name="T36" fmla="*/ 1651 w 1684"/>
                  <a:gd name="T37" fmla="*/ 808 h 880"/>
                  <a:gd name="T38" fmla="*/ 1614 w 1684"/>
                  <a:gd name="T39" fmla="*/ 972 h 880"/>
                  <a:gd name="T40" fmla="*/ 152 w 1684"/>
                  <a:gd name="T41" fmla="*/ 381 h 880"/>
                  <a:gd name="T42" fmla="*/ 113 w 1684"/>
                  <a:gd name="T43" fmla="*/ 264 h 880"/>
                  <a:gd name="T44" fmla="*/ 146 w 1684"/>
                  <a:gd name="T45" fmla="*/ 117 h 880"/>
                  <a:gd name="T46" fmla="*/ 307 w 1684"/>
                  <a:gd name="T47" fmla="*/ 0 h 880"/>
                  <a:gd name="T48" fmla="*/ 221 w 1684"/>
                  <a:gd name="T49" fmla="*/ 0 h 880"/>
                  <a:gd name="T50" fmla="*/ 221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2" name="Freeform 15"/>
              <p:cNvSpPr>
                <a:spLocks/>
              </p:cNvSpPr>
              <p:nvPr userDrawn="1"/>
            </p:nvSpPr>
            <p:spPr bwMode="auto">
              <a:xfrm>
                <a:off x="324" y="158"/>
                <a:ext cx="1686" cy="614"/>
              </a:xfrm>
              <a:custGeom>
                <a:avLst/>
                <a:gdLst>
                  <a:gd name="T0" fmla="*/ 142 w 1190"/>
                  <a:gd name="T1" fmla="*/ 0 h 500"/>
                  <a:gd name="T2" fmla="*/ 1686 w 1190"/>
                  <a:gd name="T3" fmla="*/ 602 h 500"/>
                  <a:gd name="T4" fmla="*/ 1524 w 1190"/>
                  <a:gd name="T5" fmla="*/ 614 h 500"/>
                  <a:gd name="T6" fmla="*/ 0 w 1190"/>
                  <a:gd name="T7" fmla="*/ 33 h 500"/>
                  <a:gd name="T8" fmla="*/ 142 w 1190"/>
                  <a:gd name="T9" fmla="*/ 0 h 500"/>
                  <a:gd name="T10" fmla="*/ 142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3" name="Freeform 16"/>
              <p:cNvSpPr>
                <a:spLocks/>
              </p:cNvSpPr>
              <p:nvPr userDrawn="1"/>
            </p:nvSpPr>
            <p:spPr bwMode="auto">
              <a:xfrm>
                <a:off x="409" y="251"/>
                <a:ext cx="227" cy="410"/>
              </a:xfrm>
              <a:custGeom>
                <a:avLst/>
                <a:gdLst>
                  <a:gd name="T0" fmla="*/ 165 w 160"/>
                  <a:gd name="T1" fmla="*/ 0 h 335"/>
                  <a:gd name="T2" fmla="*/ 27 w 160"/>
                  <a:gd name="T3" fmla="*/ 130 h 335"/>
                  <a:gd name="T4" fmla="*/ 0 w 160"/>
                  <a:gd name="T5" fmla="*/ 281 h 335"/>
                  <a:gd name="T6" fmla="*/ 47 w 160"/>
                  <a:gd name="T7" fmla="*/ 384 h 335"/>
                  <a:gd name="T8" fmla="*/ 133 w 160"/>
                  <a:gd name="T9" fmla="*/ 410 h 335"/>
                  <a:gd name="T10" fmla="*/ 108 w 160"/>
                  <a:gd name="T11" fmla="*/ 188 h 335"/>
                  <a:gd name="T12" fmla="*/ 227 w 160"/>
                  <a:gd name="T13" fmla="*/ 21 h 335"/>
                  <a:gd name="T14" fmla="*/ 165 w 160"/>
                  <a:gd name="T15" fmla="*/ 0 h 335"/>
                  <a:gd name="T16" fmla="*/ 165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4" name="Freeform 17"/>
              <p:cNvSpPr>
                <a:spLocks/>
              </p:cNvSpPr>
              <p:nvPr userDrawn="1"/>
            </p:nvSpPr>
            <p:spPr bwMode="auto">
              <a:xfrm>
                <a:off x="846" y="536"/>
                <a:ext cx="691" cy="364"/>
              </a:xfrm>
              <a:custGeom>
                <a:avLst/>
                <a:gdLst>
                  <a:gd name="T0" fmla="*/ 20 w 489"/>
                  <a:gd name="T1" fmla="*/ 42 h 296"/>
                  <a:gd name="T2" fmla="*/ 226 w 489"/>
                  <a:gd name="T3" fmla="*/ 81 h 296"/>
                  <a:gd name="T4" fmla="*/ 458 w 489"/>
                  <a:gd name="T5" fmla="*/ 168 h 296"/>
                  <a:gd name="T6" fmla="*/ 622 w 489"/>
                  <a:gd name="T7" fmla="*/ 299 h 296"/>
                  <a:gd name="T8" fmla="*/ 461 w 489"/>
                  <a:gd name="T9" fmla="*/ 283 h 296"/>
                  <a:gd name="T10" fmla="*/ 196 w 489"/>
                  <a:gd name="T11" fmla="*/ 180 h 296"/>
                  <a:gd name="T12" fmla="*/ 71 w 489"/>
                  <a:gd name="T13" fmla="*/ 98 h 296"/>
                  <a:gd name="T14" fmla="*/ 151 w 489"/>
                  <a:gd name="T15" fmla="*/ 200 h 296"/>
                  <a:gd name="T16" fmla="*/ 384 w 489"/>
                  <a:gd name="T17" fmla="*/ 332 h 296"/>
                  <a:gd name="T18" fmla="*/ 658 w 489"/>
                  <a:gd name="T19" fmla="*/ 364 h 296"/>
                  <a:gd name="T20" fmla="*/ 691 w 489"/>
                  <a:gd name="T21" fmla="*/ 275 h 296"/>
                  <a:gd name="T22" fmla="*/ 557 w 489"/>
                  <a:gd name="T23" fmla="*/ 148 h 296"/>
                  <a:gd name="T24" fmla="*/ 240 w 489"/>
                  <a:gd name="T25" fmla="*/ 21 h 296"/>
                  <a:gd name="T26" fmla="*/ 0 w 489"/>
                  <a:gd name="T27" fmla="*/ 0 h 296"/>
                  <a:gd name="T28" fmla="*/ 20 w 489"/>
                  <a:gd name="T29" fmla="*/ 42 h 296"/>
                  <a:gd name="T30" fmla="*/ 20 w 489"/>
                  <a:gd name="T31" fmla="*/ 42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gd name="T0" fmla="*/ 629 w 794"/>
                <a:gd name="T1" fmla="*/ 280 h 414"/>
                <a:gd name="T2" fmla="*/ 562 w 794"/>
                <a:gd name="T3" fmla="*/ 225 h 414"/>
                <a:gd name="T4" fmla="*/ 440 w 794"/>
                <a:gd name="T5" fmla="*/ 149 h 414"/>
                <a:gd name="T6" fmla="*/ 56 w 794"/>
                <a:gd name="T7" fmla="*/ 0 h 414"/>
                <a:gd name="T8" fmla="*/ 18 w 794"/>
                <a:gd name="T9" fmla="*/ 14 h 414"/>
                <a:gd name="T10" fmla="*/ 0 w 794"/>
                <a:gd name="T11" fmla="*/ 59 h 414"/>
                <a:gd name="T12" fmla="*/ 22 w 794"/>
                <a:gd name="T13" fmla="*/ 110 h 414"/>
                <a:gd name="T14" fmla="*/ 452 w 794"/>
                <a:gd name="T15" fmla="*/ 289 h 414"/>
                <a:gd name="T16" fmla="*/ 546 w 794"/>
                <a:gd name="T17" fmla="*/ 278 h 414"/>
                <a:gd name="T18" fmla="*/ 622 w 794"/>
                <a:gd name="T19" fmla="*/ 293 h 414"/>
                <a:gd name="T20" fmla="*/ 629 w 794"/>
                <a:gd name="T21" fmla="*/ 280 h 414"/>
                <a:gd name="T22" fmla="*/ 629 w 794"/>
                <a:gd name="T23" fmla="*/ 280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7" name="Freeform 20"/>
            <p:cNvSpPr>
              <a:spLocks/>
            </p:cNvSpPr>
            <p:nvPr userDrawn="1"/>
          </p:nvSpPr>
          <p:spPr bwMode="auto">
            <a:xfrm rot="7320404">
              <a:off x="4893" y="2923"/>
              <a:ext cx="627" cy="290"/>
            </a:xfrm>
            <a:custGeom>
              <a:avLst/>
              <a:gdLst>
                <a:gd name="T0" fmla="*/ 54 w 1586"/>
                <a:gd name="T1" fmla="*/ 0 h 821"/>
                <a:gd name="T2" fmla="*/ 526 w 1586"/>
                <a:gd name="T3" fmla="*/ 183 h 821"/>
                <a:gd name="T4" fmla="*/ 565 w 1586"/>
                <a:gd name="T5" fmla="*/ 225 h 821"/>
                <a:gd name="T6" fmla="*/ 627 w 1586"/>
                <a:gd name="T7" fmla="*/ 280 h 821"/>
                <a:gd name="T8" fmla="*/ 619 w 1586"/>
                <a:gd name="T9" fmla="*/ 290 h 821"/>
                <a:gd name="T10" fmla="*/ 534 w 1586"/>
                <a:gd name="T11" fmla="*/ 278 h 821"/>
                <a:gd name="T12" fmla="*/ 453 w 1586"/>
                <a:gd name="T13" fmla="*/ 286 h 821"/>
                <a:gd name="T14" fmla="*/ 17 w 1586"/>
                <a:gd name="T15" fmla="*/ 105 h 821"/>
                <a:gd name="T16" fmla="*/ 0 w 1586"/>
                <a:gd name="T17" fmla="*/ 53 h 821"/>
                <a:gd name="T18" fmla="*/ 18 w 1586"/>
                <a:gd name="T19" fmla="*/ 11 h 821"/>
                <a:gd name="T20" fmla="*/ 54 w 1586"/>
                <a:gd name="T21" fmla="*/ 0 h 821"/>
                <a:gd name="T22" fmla="*/ 54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8" name="Freeform 21"/>
            <p:cNvSpPr>
              <a:spLocks/>
            </p:cNvSpPr>
            <p:nvPr userDrawn="1"/>
          </p:nvSpPr>
          <p:spPr bwMode="auto">
            <a:xfrm rot="7320404">
              <a:off x="5000" y="2913"/>
              <a:ext cx="416" cy="265"/>
            </a:xfrm>
            <a:custGeom>
              <a:avLst/>
              <a:gdLst>
                <a:gd name="T0" fmla="*/ 0 w 1049"/>
                <a:gd name="T1" fmla="*/ 115 h 747"/>
                <a:gd name="T2" fmla="*/ 366 w 1049"/>
                <a:gd name="T3" fmla="*/ 265 h 747"/>
                <a:gd name="T4" fmla="*/ 372 w 1049"/>
                <a:gd name="T5" fmla="*/ 189 h 747"/>
                <a:gd name="T6" fmla="*/ 416 w 1049"/>
                <a:gd name="T7" fmla="*/ 150 h 747"/>
                <a:gd name="T8" fmla="*/ 31 w 1049"/>
                <a:gd name="T9" fmla="*/ 0 h 747"/>
                <a:gd name="T10" fmla="*/ 0 w 1049"/>
                <a:gd name="T11" fmla="*/ 45 h 747"/>
                <a:gd name="T12" fmla="*/ 0 w 1049"/>
                <a:gd name="T13" fmla="*/ 115 h 747"/>
                <a:gd name="T14" fmla="*/ 0 w 1049"/>
                <a:gd name="T15" fmla="*/ 115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19" name="Group 22"/>
            <p:cNvGrpSpPr>
              <a:grpSpLocks/>
            </p:cNvGrpSpPr>
            <p:nvPr userDrawn="1"/>
          </p:nvGrpSpPr>
          <p:grpSpPr bwMode="auto">
            <a:xfrm>
              <a:off x="4986" y="2752"/>
              <a:ext cx="469" cy="667"/>
              <a:chOff x="4986" y="2752"/>
              <a:chExt cx="469" cy="667"/>
            </a:xfrm>
          </p:grpSpPr>
          <p:sp>
            <p:nvSpPr>
              <p:cNvPr id="20" name="Freeform 23"/>
              <p:cNvSpPr>
                <a:spLocks/>
              </p:cNvSpPr>
              <p:nvPr userDrawn="1"/>
            </p:nvSpPr>
            <p:spPr bwMode="auto">
              <a:xfrm rot="7320404">
                <a:off x="4987" y="3190"/>
                <a:ext cx="59" cy="61"/>
              </a:xfrm>
              <a:custGeom>
                <a:avLst/>
                <a:gdLst>
                  <a:gd name="T0" fmla="*/ 43 w 150"/>
                  <a:gd name="T1" fmla="*/ 0 h 173"/>
                  <a:gd name="T2" fmla="*/ 16 w 150"/>
                  <a:gd name="T3" fmla="*/ 23 h 173"/>
                  <a:gd name="T4" fmla="*/ 0 w 150"/>
                  <a:gd name="T5" fmla="*/ 61 h 173"/>
                  <a:gd name="T6" fmla="*/ 31 w 150"/>
                  <a:gd name="T7" fmla="*/ 56 h 173"/>
                  <a:gd name="T8" fmla="*/ 41 w 150"/>
                  <a:gd name="T9" fmla="*/ 30 h 173"/>
                  <a:gd name="T10" fmla="*/ 59 w 150"/>
                  <a:gd name="T11" fmla="*/ 10 h 173"/>
                  <a:gd name="T12" fmla="*/ 43 w 150"/>
                  <a:gd name="T13" fmla="*/ 0 h 173"/>
                  <a:gd name="T14" fmla="*/ 43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21" name="Freeform 24"/>
              <p:cNvSpPr>
                <a:spLocks/>
              </p:cNvSpPr>
              <p:nvPr userDrawn="1"/>
            </p:nvSpPr>
            <p:spPr bwMode="auto">
              <a:xfrm rot="7320404">
                <a:off x="4887" y="2930"/>
                <a:ext cx="667" cy="311"/>
              </a:xfrm>
              <a:custGeom>
                <a:avLst/>
                <a:gdLst>
                  <a:gd name="T0" fmla="*/ 62 w 1684"/>
                  <a:gd name="T1" fmla="*/ 0 h 880"/>
                  <a:gd name="T2" fmla="*/ 25 w 1684"/>
                  <a:gd name="T3" fmla="*/ 18 h 880"/>
                  <a:gd name="T4" fmla="*/ 0 w 1684"/>
                  <a:gd name="T5" fmla="*/ 74 h 880"/>
                  <a:gd name="T6" fmla="*/ 27 w 1684"/>
                  <a:gd name="T7" fmla="*/ 127 h 880"/>
                  <a:gd name="T8" fmla="*/ 468 w 1684"/>
                  <a:gd name="T9" fmla="*/ 306 h 880"/>
                  <a:gd name="T10" fmla="*/ 563 w 1684"/>
                  <a:gd name="T11" fmla="*/ 295 h 880"/>
                  <a:gd name="T12" fmla="*/ 640 w 1684"/>
                  <a:gd name="T13" fmla="*/ 311 h 880"/>
                  <a:gd name="T14" fmla="*/ 667 w 1684"/>
                  <a:gd name="T15" fmla="*/ 286 h 880"/>
                  <a:gd name="T16" fmla="*/ 595 w 1684"/>
                  <a:gd name="T17" fmla="*/ 235 h 880"/>
                  <a:gd name="T18" fmla="*/ 566 w 1684"/>
                  <a:gd name="T19" fmla="*/ 181 h 880"/>
                  <a:gd name="T20" fmla="*/ 542 w 1684"/>
                  <a:gd name="T21" fmla="*/ 186 h 880"/>
                  <a:gd name="T22" fmla="*/ 570 w 1684"/>
                  <a:gd name="T23" fmla="*/ 235 h 880"/>
                  <a:gd name="T24" fmla="*/ 625 w 1684"/>
                  <a:gd name="T25" fmla="*/ 286 h 880"/>
                  <a:gd name="T26" fmla="*/ 560 w 1684"/>
                  <a:gd name="T27" fmla="*/ 278 h 880"/>
                  <a:gd name="T28" fmla="*/ 483 w 1684"/>
                  <a:gd name="T29" fmla="*/ 288 h 880"/>
                  <a:gd name="T30" fmla="*/ 497 w 1684"/>
                  <a:gd name="T31" fmla="*/ 230 h 880"/>
                  <a:gd name="T32" fmla="*/ 530 w 1684"/>
                  <a:gd name="T33" fmla="*/ 190 h 880"/>
                  <a:gd name="T34" fmla="*/ 492 w 1684"/>
                  <a:gd name="T35" fmla="*/ 195 h 880"/>
                  <a:gd name="T36" fmla="*/ 461 w 1684"/>
                  <a:gd name="T37" fmla="*/ 233 h 880"/>
                  <a:gd name="T38" fmla="*/ 451 w 1684"/>
                  <a:gd name="T39" fmla="*/ 280 h 880"/>
                  <a:gd name="T40" fmla="*/ 42 w 1684"/>
                  <a:gd name="T41" fmla="*/ 110 h 880"/>
                  <a:gd name="T42" fmla="*/ 32 w 1684"/>
                  <a:gd name="T43" fmla="*/ 76 h 880"/>
                  <a:gd name="T44" fmla="*/ 41 w 1684"/>
                  <a:gd name="T45" fmla="*/ 34 h 880"/>
                  <a:gd name="T46" fmla="*/ 86 w 1684"/>
                  <a:gd name="T47" fmla="*/ 0 h 880"/>
                  <a:gd name="T48" fmla="*/ 62 w 1684"/>
                  <a:gd name="T49" fmla="*/ 0 h 880"/>
                  <a:gd name="T50" fmla="*/ 62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22" name="Freeform 25"/>
              <p:cNvSpPr>
                <a:spLocks/>
              </p:cNvSpPr>
              <p:nvPr userDrawn="1"/>
            </p:nvSpPr>
            <p:spPr bwMode="auto">
              <a:xfrm rot="7320404">
                <a:off x="5062" y="2997"/>
                <a:ext cx="472" cy="176"/>
              </a:xfrm>
              <a:custGeom>
                <a:avLst/>
                <a:gdLst>
                  <a:gd name="T0" fmla="*/ 40 w 1190"/>
                  <a:gd name="T1" fmla="*/ 0 h 500"/>
                  <a:gd name="T2" fmla="*/ 472 w 1190"/>
                  <a:gd name="T3" fmla="*/ 172 h 500"/>
                  <a:gd name="T4" fmla="*/ 427 w 1190"/>
                  <a:gd name="T5" fmla="*/ 176 h 500"/>
                  <a:gd name="T6" fmla="*/ 0 w 1190"/>
                  <a:gd name="T7" fmla="*/ 10 h 500"/>
                  <a:gd name="T8" fmla="*/ 40 w 1190"/>
                  <a:gd name="T9" fmla="*/ 0 h 500"/>
                  <a:gd name="T10" fmla="*/ 4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23" name="Freeform 26"/>
              <p:cNvSpPr>
                <a:spLocks/>
              </p:cNvSpPr>
              <p:nvPr userDrawn="1"/>
            </p:nvSpPr>
            <p:spPr bwMode="auto">
              <a:xfrm rot="7320404">
                <a:off x="5364" y="2873"/>
                <a:ext cx="63" cy="118"/>
              </a:xfrm>
              <a:custGeom>
                <a:avLst/>
                <a:gdLst>
                  <a:gd name="T0" fmla="*/ 46 w 160"/>
                  <a:gd name="T1" fmla="*/ 0 h 335"/>
                  <a:gd name="T2" fmla="*/ 7 w 160"/>
                  <a:gd name="T3" fmla="*/ 37 h 335"/>
                  <a:gd name="T4" fmla="*/ 0 w 160"/>
                  <a:gd name="T5" fmla="*/ 81 h 335"/>
                  <a:gd name="T6" fmla="*/ 13 w 160"/>
                  <a:gd name="T7" fmla="*/ 111 h 335"/>
                  <a:gd name="T8" fmla="*/ 37 w 160"/>
                  <a:gd name="T9" fmla="*/ 118 h 335"/>
                  <a:gd name="T10" fmla="*/ 30 w 160"/>
                  <a:gd name="T11" fmla="*/ 54 h 335"/>
                  <a:gd name="T12" fmla="*/ 63 w 160"/>
                  <a:gd name="T13" fmla="*/ 6 h 335"/>
                  <a:gd name="T14" fmla="*/ 46 w 160"/>
                  <a:gd name="T15" fmla="*/ 0 h 335"/>
                  <a:gd name="T16" fmla="*/ 46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24" name="Freeform 27"/>
              <p:cNvSpPr>
                <a:spLocks/>
              </p:cNvSpPr>
              <p:nvPr userDrawn="1"/>
            </p:nvSpPr>
            <p:spPr bwMode="auto">
              <a:xfrm rot="7320404">
                <a:off x="5137" y="3000"/>
                <a:ext cx="193" cy="104"/>
              </a:xfrm>
              <a:custGeom>
                <a:avLst/>
                <a:gdLst>
                  <a:gd name="T0" fmla="*/ 6 w 489"/>
                  <a:gd name="T1" fmla="*/ 12 h 296"/>
                  <a:gd name="T2" fmla="*/ 63 w 489"/>
                  <a:gd name="T3" fmla="*/ 23 h 296"/>
                  <a:gd name="T4" fmla="*/ 128 w 489"/>
                  <a:gd name="T5" fmla="*/ 48 h 296"/>
                  <a:gd name="T6" fmla="*/ 174 w 489"/>
                  <a:gd name="T7" fmla="*/ 85 h 296"/>
                  <a:gd name="T8" fmla="*/ 129 w 489"/>
                  <a:gd name="T9" fmla="*/ 81 h 296"/>
                  <a:gd name="T10" fmla="*/ 55 w 489"/>
                  <a:gd name="T11" fmla="*/ 51 h 296"/>
                  <a:gd name="T12" fmla="*/ 20 w 489"/>
                  <a:gd name="T13" fmla="*/ 28 h 296"/>
                  <a:gd name="T14" fmla="*/ 42 w 489"/>
                  <a:gd name="T15" fmla="*/ 57 h 296"/>
                  <a:gd name="T16" fmla="*/ 107 w 489"/>
                  <a:gd name="T17" fmla="*/ 95 h 296"/>
                  <a:gd name="T18" fmla="*/ 184 w 489"/>
                  <a:gd name="T19" fmla="*/ 104 h 296"/>
                  <a:gd name="T20" fmla="*/ 193 w 489"/>
                  <a:gd name="T21" fmla="*/ 79 h 296"/>
                  <a:gd name="T22" fmla="*/ 156 w 489"/>
                  <a:gd name="T23" fmla="*/ 42 h 296"/>
                  <a:gd name="T24" fmla="*/ 67 w 489"/>
                  <a:gd name="T25" fmla="*/ 6 h 296"/>
                  <a:gd name="T26" fmla="*/ 0 w 489"/>
                  <a:gd name="T27" fmla="*/ 0 h 296"/>
                  <a:gd name="T28" fmla="*/ 6 w 489"/>
                  <a:gd name="T29" fmla="*/ 12 h 296"/>
                  <a:gd name="T30" fmla="*/ 6 w 489"/>
                  <a:gd name="T31" fmla="*/ 12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grpSp>
      <p:sp>
        <p:nvSpPr>
          <p:cNvPr id="25" name="Freeform 28"/>
          <p:cNvSpPr>
            <a:spLocks/>
          </p:cNvSpPr>
          <p:nvPr/>
        </p:nvSpPr>
        <p:spPr bwMode="auto">
          <a:xfrm>
            <a:off x="901700" y="5054600"/>
            <a:ext cx="6807200" cy="728663"/>
          </a:xfrm>
          <a:custGeom>
            <a:avLst/>
            <a:gdLst>
              <a:gd name="T0" fmla="*/ 0 w 4288"/>
              <a:gd name="T1" fmla="*/ 0 h 459"/>
              <a:gd name="T2" fmla="*/ 1295400 w 4288"/>
              <a:gd name="T3" fmla="*/ 406400 h 459"/>
              <a:gd name="T4" fmla="*/ 2476500 w 4288"/>
              <a:gd name="T5" fmla="*/ 228600 h 459"/>
              <a:gd name="T6" fmla="*/ 2946400 w 4288"/>
              <a:gd name="T7" fmla="*/ 596900 h 459"/>
              <a:gd name="T8" fmla="*/ 3721100 w 4288"/>
              <a:gd name="T9" fmla="*/ 241300 h 459"/>
              <a:gd name="T10" fmla="*/ 5613400 w 4288"/>
              <a:gd name="T11" fmla="*/ 723900 h 459"/>
              <a:gd name="T12" fmla="*/ 6807200 w 4288"/>
              <a:gd name="T13" fmla="*/ 215900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algn="ctr" fontAlgn="base">
              <a:spcBef>
                <a:spcPct val="0"/>
              </a:spcBef>
              <a:spcAft>
                <a:spcPct val="0"/>
              </a:spcAft>
            </a:pPr>
            <a:endParaRPr lang="en-US" sz="2800">
              <a:solidFill>
                <a:srgbClr val="000000"/>
              </a:solidFill>
            </a:endParaRPr>
          </a:p>
        </p:txBody>
      </p:sp>
      <p:sp>
        <p:nvSpPr>
          <p:cNvPr id="26" name="Freeform 29"/>
          <p:cNvSpPr>
            <a:spLocks/>
          </p:cNvSpPr>
          <p:nvPr/>
        </p:nvSpPr>
        <p:spPr bwMode="auto">
          <a:xfrm>
            <a:off x="4076700" y="1930400"/>
            <a:ext cx="889000" cy="381000"/>
          </a:xfrm>
          <a:custGeom>
            <a:avLst/>
            <a:gdLst>
              <a:gd name="T0" fmla="*/ 0 w 560"/>
              <a:gd name="T1" fmla="*/ 50800 h 240"/>
              <a:gd name="T2" fmla="*/ 444500 w 560"/>
              <a:gd name="T3" fmla="*/ 228600 h 240"/>
              <a:gd name="T4" fmla="*/ 711200 w 560"/>
              <a:gd name="T5" fmla="*/ 25400 h 240"/>
              <a:gd name="T6" fmla="*/ 889000 w 560"/>
              <a:gd name="T7" fmla="*/ 381000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xtLst>
            <a:ext uri="{909E8E84-426E-40DD-AFC4-6F175D3DCCD1}">
              <a14:hiddenFill xmlns:a14="http://schemas.microsoft.com/office/drawing/2010/main">
                <a:solidFill>
                  <a:srgbClr val="FFFFFF"/>
                </a:solidFill>
              </a14:hiddenFill>
            </a:ext>
          </a:extLst>
        </p:spPr>
        <p:txBody>
          <a:bodyPr/>
          <a:lstStyle/>
          <a:p>
            <a:pPr algn="ctr" fontAlgn="base">
              <a:spcBef>
                <a:spcPct val="0"/>
              </a:spcBef>
              <a:spcAft>
                <a:spcPct val="0"/>
              </a:spcAft>
            </a:pPr>
            <a:endParaRPr lang="en-US" sz="2800">
              <a:solidFill>
                <a:srgbClr val="000000"/>
              </a:solidFill>
            </a:endParaRPr>
          </a:p>
        </p:txBody>
      </p:sp>
      <p:sp>
        <p:nvSpPr>
          <p:cNvPr id="30723"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en-US"/>
              <a:t>Click to edit Master title style</a:t>
            </a:r>
          </a:p>
        </p:txBody>
      </p:sp>
      <p:sp>
        <p:nvSpPr>
          <p:cNvPr id="30724" name="Rectangle 4"/>
          <p:cNvSpPr>
            <a:spLocks noGrp="1" noChangeArrowheads="1"/>
          </p:cNvSpPr>
          <p:nvPr>
            <p:ph type="subTitle" idx="1"/>
          </p:nvPr>
        </p:nvSpPr>
        <p:spPr>
          <a:xfrm>
            <a:off x="1549401"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en-US"/>
              <a:t>Click to edit Master subtitle style</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endParaRPr lang="en-US">
              <a:solidFill>
                <a:srgbClr val="000000"/>
              </a:solidFill>
            </a:endParaRPr>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en-US">
              <a:solidFill>
                <a:srgbClr val="000000"/>
              </a:solidFill>
            </a:endParaRPr>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pPr>
              <a:defRPr/>
            </a:pPr>
            <a:fld id="{7F665D1E-1260-41FC-A190-21DD53BF691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420306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7EC1F53D-7B1F-4767-9E52-CA47650EBAA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6903807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E02CB14E-49B5-4E8D-975F-D2450BA2278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2686394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1CA625C6-C7E3-45EB-9B6E-2F769F06C8F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4410546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7"/>
          <p:cNvSpPr>
            <a:spLocks noGrp="1" noChangeArrowheads="1"/>
          </p:cNvSpPr>
          <p:nvPr>
            <p:ph type="sldNum" sz="quarter" idx="12"/>
          </p:nvPr>
        </p:nvSpPr>
        <p:spPr>
          <a:ln/>
        </p:spPr>
        <p:txBody>
          <a:bodyPr/>
          <a:lstStyle>
            <a:lvl1pPr>
              <a:defRPr/>
            </a:lvl1pPr>
          </a:lstStyle>
          <a:p>
            <a:pPr>
              <a:defRPr/>
            </a:pPr>
            <a:fld id="{AD1A1EA1-DFD5-4AD6-8C23-6F756E5110B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9151669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7"/>
          <p:cNvSpPr>
            <a:spLocks noGrp="1" noChangeArrowheads="1"/>
          </p:cNvSpPr>
          <p:nvPr>
            <p:ph type="sldNum" sz="quarter" idx="12"/>
          </p:nvPr>
        </p:nvSpPr>
        <p:spPr>
          <a:ln/>
        </p:spPr>
        <p:txBody>
          <a:bodyPr/>
          <a:lstStyle>
            <a:lvl1pPr>
              <a:defRPr/>
            </a:lvl1pPr>
          </a:lstStyle>
          <a:p>
            <a:pPr>
              <a:defRPr/>
            </a:pPr>
            <a:fld id="{82ED96DF-2E54-4C8F-A908-AE8971A9886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351936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7"/>
          <p:cNvSpPr>
            <a:spLocks noGrp="1" noChangeArrowheads="1"/>
          </p:cNvSpPr>
          <p:nvPr>
            <p:ph type="sldNum" sz="quarter" idx="12"/>
          </p:nvPr>
        </p:nvSpPr>
        <p:spPr>
          <a:ln/>
        </p:spPr>
        <p:txBody>
          <a:bodyPr/>
          <a:lstStyle>
            <a:lvl1pPr>
              <a:defRPr/>
            </a:lvl1pPr>
          </a:lstStyle>
          <a:p>
            <a:pPr>
              <a:defRPr/>
            </a:pPr>
            <a:fld id="{8AB0EFC2-BAF4-413B-BD34-9C9129BD7C6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472995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2137D974-5BE3-4F14-85DC-D6C9728E134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130121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75710E7E-561D-42E5-9B07-9F57714415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379248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ECB61B2A-5FA6-42EA-8B52-6005812E444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7416621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52400"/>
            <a:ext cx="1924050" cy="5334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152400"/>
            <a:ext cx="5619750" cy="5334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F4B09CA7-4B58-47AF-B54A-69CF8F02927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54665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099"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cs typeface="+mn-cs"/>
              </a:defRPr>
            </a:lvl1pPr>
          </a:lstStyle>
          <a:p>
            <a:pPr>
              <a:defRPr/>
            </a:pPr>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smtClean="0">
                <a:solidFill>
                  <a:prstClr val="black">
                    <a:tint val="75000"/>
                  </a:prstClr>
                </a:solidFill>
                <a:latin typeface="Calibri"/>
                <a:cs typeface="+mn-cs"/>
              </a:defRPr>
            </a:lvl1pPr>
          </a:lstStyle>
          <a:p>
            <a:pPr>
              <a:defRPr/>
            </a:pPr>
            <a:r>
              <a:rPr lang="en-US"/>
              <a:t>Teacher : Nguyen Thi Thanh Tu</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Calibri"/>
                <a:cs typeface="+mn-cs"/>
              </a:defRPr>
            </a:lvl1pPr>
          </a:lstStyle>
          <a:p>
            <a:pPr>
              <a:defRPr/>
            </a:pPr>
            <a:fld id="{AC8A9486-AB04-4090-A564-DC784922FF6E}" type="slidenum">
              <a:rPr lang="en-US"/>
              <a:pPr>
                <a:defRPr/>
              </a:pPr>
              <a:t>‹#›</a:t>
            </a:fld>
            <a:endParaRPr lang="en-US"/>
          </a:p>
        </p:txBody>
      </p:sp>
    </p:spTree>
    <p:extLst>
      <p:ext uri="{BB962C8B-B14F-4D97-AF65-F5344CB8AC3E}">
        <p14:creationId xmlns:p14="http://schemas.microsoft.com/office/powerpoint/2010/main" val="19921467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sldNum="0"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6200000" scaled="1"/>
          <a:tileRect/>
        </a:gra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400" b="1">
                <a:solidFill>
                  <a:prstClr val="black">
                    <a:tint val="75000"/>
                  </a:prstClr>
                </a:solidFill>
                <a:latin typeface="Calibri"/>
                <a:cs typeface="+mn-cs"/>
              </a:defRPr>
            </a:lvl1pPr>
          </a:lstStyle>
          <a:p>
            <a:pPr>
              <a:defRPr/>
            </a:pPr>
            <a:fld id="{C0EF85AB-5E31-4ED5-8FCE-797EDE784DA4}" type="datetime1">
              <a:rPr lang="en-US"/>
              <a:pPr>
                <a:defRPr/>
              </a:pPr>
              <a:t>10/4/2019</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400" b="1">
                <a:solidFill>
                  <a:prstClr val="black">
                    <a:tint val="75000"/>
                  </a:prstClr>
                </a:solidFill>
                <a:latin typeface="Calibri"/>
                <a:cs typeface="+mn-cs"/>
              </a:defRPr>
            </a:lvl1pPr>
          </a:lstStyle>
          <a:p>
            <a:pPr>
              <a:defRPr/>
            </a:pPr>
            <a:r>
              <a:rPr lang="en-US"/>
              <a:t>Central </a:t>
            </a:r>
            <a:r>
              <a:rPr lang="en-US" sz="1600"/>
              <a:t>Heating</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400" b="1">
                <a:solidFill>
                  <a:prstClr val="black">
                    <a:tint val="75000"/>
                  </a:prstClr>
                </a:solidFill>
                <a:latin typeface="Calibri"/>
                <a:cs typeface="+mn-cs"/>
              </a:defRPr>
            </a:lvl1pPr>
          </a:lstStyle>
          <a:p>
            <a:pPr>
              <a:defRPr/>
            </a:pPr>
            <a:fld id="{B4A2A453-126E-41C5-AF46-3C9324973060}" type="slidenum">
              <a:rPr lang="en-US"/>
              <a:pPr>
                <a:defRPr/>
              </a:pPr>
              <a:t>‹#›</a:t>
            </a:fld>
            <a:endParaRPr lang="en-US"/>
          </a:p>
        </p:txBody>
      </p:sp>
      <p:pic>
        <p:nvPicPr>
          <p:cNvPr id="2055" name="Picture 6"/>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9525"/>
            <a:ext cx="2322513" cy="101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117906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hf hdr="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Freeform 2"/>
          <p:cNvSpPr>
            <a:spLocks/>
          </p:cNvSpPr>
          <p:nvPr/>
        </p:nvSpPr>
        <p:spPr bwMode="auto">
          <a:xfrm rot="-3172564">
            <a:off x="7777957" y="-15081"/>
            <a:ext cx="1162050" cy="2084387"/>
          </a:xfrm>
          <a:custGeom>
            <a:avLst/>
            <a:gdLst>
              <a:gd name="T0" fmla="*/ 1162050 w 2903"/>
              <a:gd name="T1" fmla="*/ 244856 h 3686"/>
              <a:gd name="T2" fmla="*/ 1026751 w 2903"/>
              <a:gd name="T3" fmla="*/ 45239 h 3686"/>
              <a:gd name="T4" fmla="*/ 897056 w 2903"/>
              <a:gd name="T5" fmla="*/ 0 h 3686"/>
              <a:gd name="T6" fmla="*/ 44032 w 2903"/>
              <a:gd name="T7" fmla="*/ 1589585 h 3686"/>
              <a:gd name="T8" fmla="*/ 44032 w 2903"/>
              <a:gd name="T9" fmla="*/ 1825394 h 3686"/>
              <a:gd name="T10" fmla="*/ 0 w 2903"/>
              <a:gd name="T11" fmla="*/ 2053285 h 3686"/>
              <a:gd name="T12" fmla="*/ 28821 w 2903"/>
              <a:gd name="T13" fmla="*/ 2084387 h 3686"/>
              <a:gd name="T14" fmla="*/ 176529 w 2903"/>
              <a:gd name="T15" fmla="*/ 1897211 h 3686"/>
              <a:gd name="T16" fmla="*/ 296217 w 2903"/>
              <a:gd name="T17" fmla="*/ 1825394 h 3686"/>
              <a:gd name="T18" fmla="*/ 1162050 w 2903"/>
              <a:gd name="T19" fmla="*/ 244856 h 3686"/>
              <a:gd name="T20" fmla="*/ 1162050 w 2903"/>
              <a:gd name="T21" fmla="*/ 244856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27"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9701"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l">
              <a:defRPr sz="1400"/>
            </a:lvl1pPr>
          </a:lstStyle>
          <a:p>
            <a:pPr fontAlgn="base">
              <a:spcBef>
                <a:spcPct val="0"/>
              </a:spcBef>
              <a:spcAft>
                <a:spcPct val="0"/>
              </a:spcAft>
              <a:defRPr/>
            </a:pPr>
            <a:endParaRPr lang="en-US">
              <a:solidFill>
                <a:srgbClr val="000000"/>
              </a:solidFill>
            </a:endParaRPr>
          </a:p>
        </p:txBody>
      </p:sp>
      <p:sp>
        <p:nvSpPr>
          <p:cNvPr id="29702"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lgn="ctr" fontAlgn="base">
              <a:spcBef>
                <a:spcPct val="0"/>
              </a:spcBef>
              <a:spcAft>
                <a:spcPct val="0"/>
              </a:spcAft>
              <a:defRPr/>
            </a:pPr>
            <a:endParaRPr lang="en-US">
              <a:solidFill>
                <a:srgbClr val="000000"/>
              </a:solidFill>
            </a:endParaRPr>
          </a:p>
        </p:txBody>
      </p:sp>
      <p:sp>
        <p:nvSpPr>
          <p:cNvPr id="29703"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FE34188E-5884-4770-9E7A-6D1EB1C3C631}" type="slidenum">
              <a:rPr lang="en-US">
                <a:solidFill>
                  <a:srgbClr val="000000"/>
                </a:solidFill>
              </a:rPr>
              <a:pPr fontAlgn="base">
                <a:spcBef>
                  <a:spcPct val="0"/>
                </a:spcBef>
                <a:spcAft>
                  <a:spcPct val="0"/>
                </a:spcAft>
                <a:defRPr/>
              </a:pPr>
              <a:t>‹#›</a:t>
            </a:fld>
            <a:endParaRPr lang="en-US">
              <a:solidFill>
                <a:srgbClr val="000000"/>
              </a:solidFill>
            </a:endParaRPr>
          </a:p>
        </p:txBody>
      </p:sp>
      <p:sp>
        <p:nvSpPr>
          <p:cNvPr id="1032" name="Freeform 8"/>
          <p:cNvSpPr>
            <a:spLocks/>
          </p:cNvSpPr>
          <p:nvPr/>
        </p:nvSpPr>
        <p:spPr bwMode="auto">
          <a:xfrm rot="-3172564">
            <a:off x="7865269" y="24607"/>
            <a:ext cx="1165225" cy="2097087"/>
          </a:xfrm>
          <a:custGeom>
            <a:avLst/>
            <a:gdLst>
              <a:gd name="T0" fmla="*/ 917850 w 2911"/>
              <a:gd name="T1" fmla="*/ 0 h 3703"/>
              <a:gd name="T2" fmla="*/ 52037 w 2911"/>
              <a:gd name="T3" fmla="*/ 1605520 h 3703"/>
              <a:gd name="T4" fmla="*/ 52437 w 2911"/>
              <a:gd name="T5" fmla="*/ 1812794 h 3703"/>
              <a:gd name="T6" fmla="*/ 0 w 2911"/>
              <a:gd name="T7" fmla="*/ 2057445 h 3703"/>
              <a:gd name="T8" fmla="*/ 20014 w 2911"/>
              <a:gd name="T9" fmla="*/ 2097087 h 3703"/>
              <a:gd name="T10" fmla="*/ 168920 w 2911"/>
              <a:gd name="T11" fmla="*/ 1898308 h 3703"/>
              <a:gd name="T12" fmla="*/ 305416 w 2911"/>
              <a:gd name="T13" fmla="*/ 1823554 h 3703"/>
              <a:gd name="T14" fmla="*/ 1165225 w 2911"/>
              <a:gd name="T15" fmla="*/ 242385 h 3703"/>
              <a:gd name="T16" fmla="*/ 1036334 w 2911"/>
              <a:gd name="T17" fmla="*/ 54367 h 3703"/>
              <a:gd name="T18" fmla="*/ 917850 w 2911"/>
              <a:gd name="T19" fmla="*/ 0 h 3703"/>
              <a:gd name="T20" fmla="*/ 917850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33" name="Freeform 9"/>
          <p:cNvSpPr>
            <a:spLocks/>
          </p:cNvSpPr>
          <p:nvPr/>
        </p:nvSpPr>
        <p:spPr bwMode="auto">
          <a:xfrm rot="-3172564">
            <a:off x="7831138" y="192088"/>
            <a:ext cx="1025525" cy="1571625"/>
          </a:xfrm>
          <a:custGeom>
            <a:avLst/>
            <a:gdLst>
              <a:gd name="T0" fmla="*/ 0 w 2561"/>
              <a:gd name="T1" fmla="*/ 1406370 h 2777"/>
              <a:gd name="T2" fmla="*/ 172990 w 2561"/>
              <a:gd name="T3" fmla="*/ 1444854 h 2777"/>
              <a:gd name="T4" fmla="*/ 294723 w 2561"/>
              <a:gd name="T5" fmla="*/ 1571625 h 2777"/>
              <a:gd name="T6" fmla="*/ 1025525 w 2561"/>
              <a:gd name="T7" fmla="*/ 225811 h 2777"/>
              <a:gd name="T8" fmla="*/ 848130 w 2561"/>
              <a:gd name="T9" fmla="*/ 46407 h 2777"/>
              <a:gd name="T10" fmla="*/ 760034 w 2561"/>
              <a:gd name="T11" fmla="*/ 0 h 2777"/>
              <a:gd name="T12" fmla="*/ 0 w 2561"/>
              <a:gd name="T13" fmla="*/ 1406370 h 2777"/>
              <a:gd name="T14" fmla="*/ 0 w 2561"/>
              <a:gd name="T15" fmla="*/ 1406370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1034" name="Group 10"/>
          <p:cNvGrpSpPr>
            <a:grpSpLocks/>
          </p:cNvGrpSpPr>
          <p:nvPr/>
        </p:nvGrpSpPr>
        <p:grpSpPr bwMode="auto">
          <a:xfrm>
            <a:off x="7938" y="5540375"/>
            <a:ext cx="1784350" cy="1246188"/>
            <a:chOff x="5" y="3490"/>
            <a:chExt cx="1124" cy="785"/>
          </a:xfrm>
        </p:grpSpPr>
        <p:sp>
          <p:nvSpPr>
            <p:cNvPr id="1051" name="Freeform 11"/>
            <p:cNvSpPr>
              <a:spLocks/>
            </p:cNvSpPr>
            <p:nvPr userDrawn="1"/>
          </p:nvSpPr>
          <p:spPr bwMode="auto">
            <a:xfrm>
              <a:off x="24" y="3505"/>
              <a:ext cx="1089" cy="649"/>
            </a:xfrm>
            <a:custGeom>
              <a:avLst/>
              <a:gdLst>
                <a:gd name="T0" fmla="*/ 794 w 2177"/>
                <a:gd name="T1" fmla="*/ 630 h 1298"/>
                <a:gd name="T2" fmla="*/ 710 w 2177"/>
                <a:gd name="T3" fmla="*/ 553 h 1298"/>
                <a:gd name="T4" fmla="*/ 666 w 2177"/>
                <a:gd name="T5" fmla="*/ 239 h 1298"/>
                <a:gd name="T6" fmla="*/ 1070 w 2177"/>
                <a:gd name="T7" fmla="*/ 165 h 1298"/>
                <a:gd name="T8" fmla="*/ 1089 w 2177"/>
                <a:gd name="T9" fmla="*/ 102 h 1298"/>
                <a:gd name="T10" fmla="*/ 1050 w 2177"/>
                <a:gd name="T11" fmla="*/ 50 h 1298"/>
                <a:gd name="T12" fmla="*/ 638 w 2177"/>
                <a:gd name="T13" fmla="*/ 106 h 1298"/>
                <a:gd name="T14" fmla="*/ 610 w 2177"/>
                <a:gd name="T15" fmla="*/ 16 h 1298"/>
                <a:gd name="T16" fmla="*/ 543 w 2177"/>
                <a:gd name="T17" fmla="*/ 0 h 1298"/>
                <a:gd name="T18" fmla="*/ 479 w 2177"/>
                <a:gd name="T19" fmla="*/ 14 h 1298"/>
                <a:gd name="T20" fmla="*/ 444 w 2177"/>
                <a:gd name="T21" fmla="*/ 53 h 1298"/>
                <a:gd name="T22" fmla="*/ 469 w 2177"/>
                <a:gd name="T23" fmla="*/ 143 h 1298"/>
                <a:gd name="T24" fmla="*/ 330 w 2177"/>
                <a:gd name="T25" fmla="*/ 221 h 1298"/>
                <a:gd name="T26" fmla="*/ 492 w 2177"/>
                <a:gd name="T27" fmla="*/ 237 h 1298"/>
                <a:gd name="T28" fmla="*/ 556 w 2177"/>
                <a:gd name="T29" fmla="*/ 445 h 1298"/>
                <a:gd name="T30" fmla="*/ 71 w 2177"/>
                <a:gd name="T31" fmla="*/ 235 h 1298"/>
                <a:gd name="T32" fmla="*/ 23 w 2177"/>
                <a:gd name="T33" fmla="*/ 255 h 1298"/>
                <a:gd name="T34" fmla="*/ 0 w 2177"/>
                <a:gd name="T35" fmla="*/ 318 h 1298"/>
                <a:gd name="T36" fmla="*/ 28 w 2177"/>
                <a:gd name="T37" fmla="*/ 390 h 1298"/>
                <a:gd name="T38" fmla="*/ 570 w 2177"/>
                <a:gd name="T39" fmla="*/ 644 h 1298"/>
                <a:gd name="T40" fmla="*/ 689 w 2177"/>
                <a:gd name="T41" fmla="*/ 628 h 1298"/>
                <a:gd name="T42" fmla="*/ 785 w 2177"/>
                <a:gd name="T43" fmla="*/ 649 h 1298"/>
                <a:gd name="T44" fmla="*/ 794 w 2177"/>
                <a:gd name="T45" fmla="*/ 630 h 1298"/>
                <a:gd name="T46" fmla="*/ 794 w 2177"/>
                <a:gd name="T47" fmla="*/ 630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2" name="Freeform 12"/>
            <p:cNvSpPr>
              <a:spLocks/>
            </p:cNvSpPr>
            <p:nvPr userDrawn="1"/>
          </p:nvSpPr>
          <p:spPr bwMode="auto">
            <a:xfrm>
              <a:off x="1022" y="3582"/>
              <a:ext cx="71" cy="129"/>
            </a:xfrm>
            <a:custGeom>
              <a:avLst/>
              <a:gdLst>
                <a:gd name="T0" fmla="*/ 0 w 143"/>
                <a:gd name="T1" fmla="*/ 4 h 258"/>
                <a:gd name="T2" fmla="*/ 60 w 143"/>
                <a:gd name="T3" fmla="*/ 0 h 258"/>
                <a:gd name="T4" fmla="*/ 71 w 143"/>
                <a:gd name="T5" fmla="*/ 117 h 258"/>
                <a:gd name="T6" fmla="*/ 4 w 143"/>
                <a:gd name="T7" fmla="*/ 129 h 258"/>
                <a:gd name="T8" fmla="*/ 0 w 143"/>
                <a:gd name="T9" fmla="*/ 4 h 258"/>
                <a:gd name="T10" fmla="*/ 0 w 143"/>
                <a:gd name="T11" fmla="*/ 4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3" name="Freeform 13"/>
            <p:cNvSpPr>
              <a:spLocks/>
            </p:cNvSpPr>
            <p:nvPr userDrawn="1"/>
          </p:nvSpPr>
          <p:spPr bwMode="auto">
            <a:xfrm>
              <a:off x="20" y="3774"/>
              <a:ext cx="792" cy="410"/>
            </a:xfrm>
            <a:custGeom>
              <a:avLst/>
              <a:gdLst>
                <a:gd name="T0" fmla="*/ 68 w 1586"/>
                <a:gd name="T1" fmla="*/ 0 h 821"/>
                <a:gd name="T2" fmla="*/ 665 w 1586"/>
                <a:gd name="T3" fmla="*/ 259 h 821"/>
                <a:gd name="T4" fmla="*/ 713 w 1586"/>
                <a:gd name="T5" fmla="*/ 319 h 821"/>
                <a:gd name="T6" fmla="*/ 792 w 1586"/>
                <a:gd name="T7" fmla="*/ 396 h 821"/>
                <a:gd name="T8" fmla="*/ 782 w 1586"/>
                <a:gd name="T9" fmla="*/ 410 h 821"/>
                <a:gd name="T10" fmla="*/ 674 w 1586"/>
                <a:gd name="T11" fmla="*/ 393 h 821"/>
                <a:gd name="T12" fmla="*/ 572 w 1586"/>
                <a:gd name="T13" fmla="*/ 405 h 821"/>
                <a:gd name="T14" fmla="*/ 21 w 1586"/>
                <a:gd name="T15" fmla="*/ 149 h 821"/>
                <a:gd name="T16" fmla="*/ 0 w 1586"/>
                <a:gd name="T17" fmla="*/ 75 h 821"/>
                <a:gd name="T18" fmla="*/ 23 w 1586"/>
                <a:gd name="T19" fmla="*/ 16 h 821"/>
                <a:gd name="T20" fmla="*/ 68 w 1586"/>
                <a:gd name="T21" fmla="*/ 0 h 821"/>
                <a:gd name="T22" fmla="*/ 68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4" name="Freeform 14"/>
            <p:cNvSpPr>
              <a:spLocks/>
            </p:cNvSpPr>
            <p:nvPr userDrawn="1"/>
          </p:nvSpPr>
          <p:spPr bwMode="auto">
            <a:xfrm>
              <a:off x="129" y="3808"/>
              <a:ext cx="525" cy="374"/>
            </a:xfrm>
            <a:custGeom>
              <a:avLst/>
              <a:gdLst>
                <a:gd name="T0" fmla="*/ 0 w 1049"/>
                <a:gd name="T1" fmla="*/ 163 h 747"/>
                <a:gd name="T2" fmla="*/ 461 w 1049"/>
                <a:gd name="T3" fmla="*/ 374 h 747"/>
                <a:gd name="T4" fmla="*/ 470 w 1049"/>
                <a:gd name="T5" fmla="*/ 267 h 747"/>
                <a:gd name="T6" fmla="*/ 525 w 1049"/>
                <a:gd name="T7" fmla="*/ 211 h 747"/>
                <a:gd name="T8" fmla="*/ 39 w 1049"/>
                <a:gd name="T9" fmla="*/ 0 h 747"/>
                <a:gd name="T10" fmla="*/ 0 w 1049"/>
                <a:gd name="T11" fmla="*/ 64 h 747"/>
                <a:gd name="T12" fmla="*/ 0 w 1049"/>
                <a:gd name="T13" fmla="*/ 163 h 747"/>
                <a:gd name="T14" fmla="*/ 0 w 1049"/>
                <a:gd name="T15" fmla="*/ 163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5" name="Freeform 15"/>
            <p:cNvSpPr>
              <a:spLocks/>
            </p:cNvSpPr>
            <p:nvPr userDrawn="1"/>
          </p:nvSpPr>
          <p:spPr bwMode="auto">
            <a:xfrm>
              <a:off x="485" y="3532"/>
              <a:ext cx="135" cy="121"/>
            </a:xfrm>
            <a:custGeom>
              <a:avLst/>
              <a:gdLst>
                <a:gd name="T0" fmla="*/ 0 w 272"/>
                <a:gd name="T1" fmla="*/ 14 h 241"/>
                <a:gd name="T2" fmla="*/ 79 w 272"/>
                <a:gd name="T3" fmla="*/ 0 h 241"/>
                <a:gd name="T4" fmla="*/ 125 w 272"/>
                <a:gd name="T5" fmla="*/ 18 h 241"/>
                <a:gd name="T6" fmla="*/ 135 w 272"/>
                <a:gd name="T7" fmla="*/ 70 h 241"/>
                <a:gd name="T8" fmla="*/ 81 w 272"/>
                <a:gd name="T9" fmla="*/ 73 h 241"/>
                <a:gd name="T10" fmla="*/ 16 w 272"/>
                <a:gd name="T11" fmla="*/ 121 h 241"/>
                <a:gd name="T12" fmla="*/ 0 w 272"/>
                <a:gd name="T13" fmla="*/ 14 h 241"/>
                <a:gd name="T14" fmla="*/ 0 w 272"/>
                <a:gd name="T15" fmla="*/ 14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6" name="Freeform 16"/>
            <p:cNvSpPr>
              <a:spLocks/>
            </p:cNvSpPr>
            <p:nvPr userDrawn="1"/>
          </p:nvSpPr>
          <p:spPr bwMode="auto">
            <a:xfrm>
              <a:off x="641" y="4163"/>
              <a:ext cx="76" cy="112"/>
            </a:xfrm>
            <a:custGeom>
              <a:avLst/>
              <a:gdLst>
                <a:gd name="T0" fmla="*/ 76 w 152"/>
                <a:gd name="T1" fmla="*/ 2 h 224"/>
                <a:gd name="T2" fmla="*/ 76 w 152"/>
                <a:gd name="T3" fmla="*/ 112 h 224"/>
                <a:gd name="T4" fmla="*/ 0 w 152"/>
                <a:gd name="T5" fmla="*/ 4 h 224"/>
                <a:gd name="T6" fmla="*/ 36 w 152"/>
                <a:gd name="T7" fmla="*/ 0 h 224"/>
                <a:gd name="T8" fmla="*/ 76 w 152"/>
                <a:gd name="T9" fmla="*/ 2 h 224"/>
                <a:gd name="T10" fmla="*/ 76 w 152"/>
                <a:gd name="T11" fmla="*/ 2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7" name="Freeform 17"/>
            <p:cNvSpPr>
              <a:spLocks/>
            </p:cNvSpPr>
            <p:nvPr userDrawn="1"/>
          </p:nvSpPr>
          <p:spPr bwMode="auto">
            <a:xfrm>
              <a:off x="504" y="3607"/>
              <a:ext cx="193" cy="383"/>
            </a:xfrm>
            <a:custGeom>
              <a:avLst/>
              <a:gdLst>
                <a:gd name="T0" fmla="*/ 0 w 386"/>
                <a:gd name="T1" fmla="*/ 40 h 764"/>
                <a:gd name="T2" fmla="*/ 44 w 386"/>
                <a:gd name="T3" fmla="*/ 0 h 764"/>
                <a:gd name="T4" fmla="*/ 116 w 386"/>
                <a:gd name="T5" fmla="*/ 3 h 764"/>
                <a:gd name="T6" fmla="*/ 193 w 386"/>
                <a:gd name="T7" fmla="*/ 383 h 764"/>
                <a:gd name="T8" fmla="*/ 140 w 386"/>
                <a:gd name="T9" fmla="*/ 361 h 764"/>
                <a:gd name="T10" fmla="*/ 76 w 386"/>
                <a:gd name="T11" fmla="*/ 339 h 764"/>
                <a:gd name="T12" fmla="*/ 0 w 386"/>
                <a:gd name="T13" fmla="*/ 40 h 764"/>
                <a:gd name="T14" fmla="*/ 0 w 386"/>
                <a:gd name="T15" fmla="*/ 40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8" name="Freeform 18"/>
            <p:cNvSpPr>
              <a:spLocks/>
            </p:cNvSpPr>
            <p:nvPr userDrawn="1"/>
          </p:nvSpPr>
          <p:spPr bwMode="auto">
            <a:xfrm>
              <a:off x="668" y="3590"/>
              <a:ext cx="364" cy="174"/>
            </a:xfrm>
            <a:custGeom>
              <a:avLst/>
              <a:gdLst>
                <a:gd name="T0" fmla="*/ 346 w 728"/>
                <a:gd name="T1" fmla="*/ 0 h 348"/>
                <a:gd name="T2" fmla="*/ 0 w 728"/>
                <a:gd name="T3" fmla="*/ 53 h 348"/>
                <a:gd name="T4" fmla="*/ 14 w 728"/>
                <a:gd name="T5" fmla="*/ 174 h 348"/>
                <a:gd name="T6" fmla="*/ 358 w 728"/>
                <a:gd name="T7" fmla="*/ 119 h 348"/>
                <a:gd name="T8" fmla="*/ 364 w 728"/>
                <a:gd name="T9" fmla="*/ 22 h 348"/>
                <a:gd name="T10" fmla="*/ 346 w 728"/>
                <a:gd name="T11" fmla="*/ 0 h 348"/>
                <a:gd name="T12" fmla="*/ 346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9" name="Freeform 19"/>
            <p:cNvSpPr>
              <a:spLocks/>
            </p:cNvSpPr>
            <p:nvPr userDrawn="1"/>
          </p:nvSpPr>
          <p:spPr bwMode="auto">
            <a:xfrm>
              <a:off x="347" y="3693"/>
              <a:ext cx="156" cy="67"/>
            </a:xfrm>
            <a:custGeom>
              <a:avLst/>
              <a:gdLst>
                <a:gd name="T0" fmla="*/ 136 w 312"/>
                <a:gd name="T1" fmla="*/ 0 h 135"/>
                <a:gd name="T2" fmla="*/ 0 w 312"/>
                <a:gd name="T3" fmla="*/ 39 h 135"/>
                <a:gd name="T4" fmla="*/ 156 w 312"/>
                <a:gd name="T5" fmla="*/ 67 h 135"/>
                <a:gd name="T6" fmla="*/ 136 w 312"/>
                <a:gd name="T7" fmla="*/ 0 h 135"/>
                <a:gd name="T8" fmla="*/ 136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1074" name="Freeform 22"/>
                <p:cNvSpPr>
                  <a:spLocks/>
                </p:cNvSpPr>
                <p:nvPr userDrawn="1"/>
              </p:nvSpPr>
              <p:spPr bwMode="auto">
                <a:xfrm>
                  <a:off x="499" y="3587"/>
                  <a:ext cx="157" cy="87"/>
                </a:xfrm>
                <a:custGeom>
                  <a:avLst/>
                  <a:gdLst>
                    <a:gd name="T0" fmla="*/ 0 w 313"/>
                    <a:gd name="T1" fmla="*/ 53 h 175"/>
                    <a:gd name="T2" fmla="*/ 57 w 313"/>
                    <a:gd name="T3" fmla="*/ 5 h 175"/>
                    <a:gd name="T4" fmla="*/ 107 w 313"/>
                    <a:gd name="T5" fmla="*/ 0 h 175"/>
                    <a:gd name="T6" fmla="*/ 146 w 313"/>
                    <a:gd name="T7" fmla="*/ 13 h 175"/>
                    <a:gd name="T8" fmla="*/ 157 w 313"/>
                    <a:gd name="T9" fmla="*/ 45 h 175"/>
                    <a:gd name="T10" fmla="*/ 84 w 313"/>
                    <a:gd name="T11" fmla="*/ 33 h 175"/>
                    <a:gd name="T12" fmla="*/ 37 w 313"/>
                    <a:gd name="T13" fmla="*/ 50 h 175"/>
                    <a:gd name="T14" fmla="*/ 7 w 313"/>
                    <a:gd name="T15" fmla="*/ 87 h 175"/>
                    <a:gd name="T16" fmla="*/ 0 w 313"/>
                    <a:gd name="T17" fmla="*/ 53 h 175"/>
                    <a:gd name="T18" fmla="*/ 0 w 313"/>
                    <a:gd name="T19" fmla="*/ 53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75" name="Freeform 23"/>
                <p:cNvSpPr>
                  <a:spLocks/>
                </p:cNvSpPr>
                <p:nvPr userDrawn="1"/>
              </p:nvSpPr>
              <p:spPr bwMode="auto">
                <a:xfrm>
                  <a:off x="636" y="4137"/>
                  <a:ext cx="115" cy="133"/>
                </a:xfrm>
                <a:custGeom>
                  <a:avLst/>
                  <a:gdLst>
                    <a:gd name="T0" fmla="*/ 0 w 230"/>
                    <a:gd name="T1" fmla="*/ 20 h 266"/>
                    <a:gd name="T2" fmla="*/ 80 w 230"/>
                    <a:gd name="T3" fmla="*/ 133 h 266"/>
                    <a:gd name="T4" fmla="*/ 115 w 230"/>
                    <a:gd name="T5" fmla="*/ 126 h 266"/>
                    <a:gd name="T6" fmla="*/ 112 w 230"/>
                    <a:gd name="T7" fmla="*/ 9 h 266"/>
                    <a:gd name="T8" fmla="*/ 83 w 230"/>
                    <a:gd name="T9" fmla="*/ 0 h 266"/>
                    <a:gd name="T10" fmla="*/ 90 w 230"/>
                    <a:gd name="T11" fmla="*/ 99 h 266"/>
                    <a:gd name="T12" fmla="*/ 36 w 230"/>
                    <a:gd name="T13" fmla="*/ 2 h 266"/>
                    <a:gd name="T14" fmla="*/ 0 w 230"/>
                    <a:gd name="T15" fmla="*/ 20 h 266"/>
                    <a:gd name="T16" fmla="*/ 0 w 230"/>
                    <a:gd name="T17" fmla="*/ 20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76" name="Freeform 24"/>
                <p:cNvSpPr>
                  <a:spLocks/>
                </p:cNvSpPr>
                <p:nvPr userDrawn="1"/>
              </p:nvSpPr>
              <p:spPr bwMode="auto">
                <a:xfrm>
                  <a:off x="1004" y="3562"/>
                  <a:ext cx="43" cy="117"/>
                </a:xfrm>
                <a:custGeom>
                  <a:avLst/>
                  <a:gdLst>
                    <a:gd name="T0" fmla="*/ 0 w 87"/>
                    <a:gd name="T1" fmla="*/ 10 h 234"/>
                    <a:gd name="T2" fmla="*/ 18 w 87"/>
                    <a:gd name="T3" fmla="*/ 47 h 234"/>
                    <a:gd name="T4" fmla="*/ 22 w 87"/>
                    <a:gd name="T5" fmla="*/ 77 h 234"/>
                    <a:gd name="T6" fmla="*/ 13 w 87"/>
                    <a:gd name="T7" fmla="*/ 117 h 234"/>
                    <a:gd name="T8" fmla="*/ 40 w 87"/>
                    <a:gd name="T9" fmla="*/ 110 h 234"/>
                    <a:gd name="T10" fmla="*/ 43 w 87"/>
                    <a:gd name="T11" fmla="*/ 58 h 234"/>
                    <a:gd name="T12" fmla="*/ 23 w 87"/>
                    <a:gd name="T13" fmla="*/ 0 h 234"/>
                    <a:gd name="T14" fmla="*/ 0 w 87"/>
                    <a:gd name="T15" fmla="*/ 10 h 234"/>
                    <a:gd name="T16" fmla="*/ 0 w 87"/>
                    <a:gd name="T17" fmla="*/ 10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sp>
            <p:nvSpPr>
              <p:cNvPr id="1062" name="Freeform 25"/>
              <p:cNvSpPr>
                <a:spLocks/>
              </p:cNvSpPr>
              <p:nvPr userDrawn="1"/>
            </p:nvSpPr>
            <p:spPr bwMode="auto">
              <a:xfrm>
                <a:off x="76" y="3732"/>
                <a:ext cx="595" cy="250"/>
              </a:xfrm>
              <a:custGeom>
                <a:avLst/>
                <a:gdLst>
                  <a:gd name="T0" fmla="*/ 50 w 1190"/>
                  <a:gd name="T1" fmla="*/ 0 h 500"/>
                  <a:gd name="T2" fmla="*/ 595 w 1190"/>
                  <a:gd name="T3" fmla="*/ 245 h 500"/>
                  <a:gd name="T4" fmla="*/ 538 w 1190"/>
                  <a:gd name="T5" fmla="*/ 250 h 500"/>
                  <a:gd name="T6" fmla="*/ 0 w 1190"/>
                  <a:gd name="T7" fmla="*/ 14 h 500"/>
                  <a:gd name="T8" fmla="*/ 50 w 1190"/>
                  <a:gd name="T9" fmla="*/ 0 h 500"/>
                  <a:gd name="T10" fmla="*/ 5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63" name="Freeform 26"/>
              <p:cNvSpPr>
                <a:spLocks/>
              </p:cNvSpPr>
              <p:nvPr userDrawn="1"/>
            </p:nvSpPr>
            <p:spPr bwMode="auto">
              <a:xfrm>
                <a:off x="260" y="3886"/>
                <a:ext cx="244" cy="148"/>
              </a:xfrm>
              <a:custGeom>
                <a:avLst/>
                <a:gdLst>
                  <a:gd name="T0" fmla="*/ 7 w 489"/>
                  <a:gd name="T1" fmla="*/ 17 h 296"/>
                  <a:gd name="T2" fmla="*/ 80 w 489"/>
                  <a:gd name="T3" fmla="*/ 33 h 296"/>
                  <a:gd name="T4" fmla="*/ 162 w 489"/>
                  <a:gd name="T5" fmla="*/ 69 h 296"/>
                  <a:gd name="T6" fmla="*/ 220 w 489"/>
                  <a:gd name="T7" fmla="*/ 122 h 296"/>
                  <a:gd name="T8" fmla="*/ 163 w 489"/>
                  <a:gd name="T9" fmla="*/ 115 h 296"/>
                  <a:gd name="T10" fmla="*/ 69 w 489"/>
                  <a:gd name="T11" fmla="*/ 73 h 296"/>
                  <a:gd name="T12" fmla="*/ 25 w 489"/>
                  <a:gd name="T13" fmla="*/ 40 h 296"/>
                  <a:gd name="T14" fmla="*/ 53 w 489"/>
                  <a:gd name="T15" fmla="*/ 82 h 296"/>
                  <a:gd name="T16" fmla="*/ 136 w 489"/>
                  <a:gd name="T17" fmla="*/ 135 h 296"/>
                  <a:gd name="T18" fmla="*/ 233 w 489"/>
                  <a:gd name="T19" fmla="*/ 148 h 296"/>
                  <a:gd name="T20" fmla="*/ 244 w 489"/>
                  <a:gd name="T21" fmla="*/ 112 h 296"/>
                  <a:gd name="T22" fmla="*/ 197 w 489"/>
                  <a:gd name="T23" fmla="*/ 60 h 296"/>
                  <a:gd name="T24" fmla="*/ 85 w 489"/>
                  <a:gd name="T25" fmla="*/ 9 h 296"/>
                  <a:gd name="T26" fmla="*/ 0 w 489"/>
                  <a:gd name="T27" fmla="*/ 0 h 296"/>
                  <a:gd name="T28" fmla="*/ 7 w 489"/>
                  <a:gd name="T29" fmla="*/ 17 h 296"/>
                  <a:gd name="T30" fmla="*/ 7 w 489"/>
                  <a:gd name="T31" fmla="*/ 17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64" name="Freeform 27"/>
              <p:cNvSpPr>
                <a:spLocks/>
              </p:cNvSpPr>
              <p:nvPr userDrawn="1"/>
            </p:nvSpPr>
            <p:spPr bwMode="auto">
              <a:xfrm>
                <a:off x="565" y="3680"/>
                <a:ext cx="107" cy="238"/>
              </a:xfrm>
              <a:custGeom>
                <a:avLst/>
                <a:gdLst>
                  <a:gd name="T0" fmla="*/ 12 w 213"/>
                  <a:gd name="T1" fmla="*/ 0 h 478"/>
                  <a:gd name="T2" fmla="*/ 46 w 213"/>
                  <a:gd name="T3" fmla="*/ 12 h 478"/>
                  <a:gd name="T4" fmla="*/ 40 w 213"/>
                  <a:gd name="T5" fmla="*/ 96 h 478"/>
                  <a:gd name="T6" fmla="*/ 53 w 213"/>
                  <a:gd name="T7" fmla="*/ 163 h 478"/>
                  <a:gd name="T8" fmla="*/ 107 w 213"/>
                  <a:gd name="T9" fmla="*/ 225 h 478"/>
                  <a:gd name="T10" fmla="*/ 49 w 213"/>
                  <a:gd name="T11" fmla="*/ 238 h 478"/>
                  <a:gd name="T12" fmla="*/ 15 w 213"/>
                  <a:gd name="T13" fmla="*/ 171 h 478"/>
                  <a:gd name="T14" fmla="*/ 0 w 213"/>
                  <a:gd name="T15" fmla="*/ 28 h 478"/>
                  <a:gd name="T16" fmla="*/ 12 w 213"/>
                  <a:gd name="T17" fmla="*/ 0 h 478"/>
                  <a:gd name="T18" fmla="*/ 12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1065" name="Group 28"/>
              <p:cNvGrpSpPr>
                <a:grpSpLocks/>
              </p:cNvGrpSpPr>
              <p:nvPr userDrawn="1"/>
            </p:nvGrpSpPr>
            <p:grpSpPr bwMode="auto">
              <a:xfrm>
                <a:off x="5" y="3490"/>
                <a:ext cx="1124" cy="678"/>
                <a:chOff x="5" y="3490"/>
                <a:chExt cx="1124" cy="678"/>
              </a:xfrm>
            </p:grpSpPr>
            <p:sp>
              <p:nvSpPr>
                <p:cNvPr id="1066" name="Freeform 29"/>
                <p:cNvSpPr>
                  <a:spLocks/>
                </p:cNvSpPr>
                <p:nvPr userDrawn="1"/>
              </p:nvSpPr>
              <p:spPr bwMode="auto">
                <a:xfrm>
                  <a:off x="669" y="4048"/>
                  <a:ext cx="75" cy="87"/>
                </a:xfrm>
                <a:custGeom>
                  <a:avLst/>
                  <a:gdLst>
                    <a:gd name="T0" fmla="*/ 55 w 150"/>
                    <a:gd name="T1" fmla="*/ 0 h 173"/>
                    <a:gd name="T2" fmla="*/ 20 w 150"/>
                    <a:gd name="T3" fmla="*/ 33 h 173"/>
                    <a:gd name="T4" fmla="*/ 0 w 150"/>
                    <a:gd name="T5" fmla="*/ 87 h 173"/>
                    <a:gd name="T6" fmla="*/ 40 w 150"/>
                    <a:gd name="T7" fmla="*/ 80 h 173"/>
                    <a:gd name="T8" fmla="*/ 52 w 150"/>
                    <a:gd name="T9" fmla="*/ 42 h 173"/>
                    <a:gd name="T10" fmla="*/ 75 w 150"/>
                    <a:gd name="T11" fmla="*/ 14 h 173"/>
                    <a:gd name="T12" fmla="*/ 55 w 150"/>
                    <a:gd name="T13" fmla="*/ 0 h 173"/>
                    <a:gd name="T14" fmla="*/ 55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67" name="Freeform 30"/>
                <p:cNvSpPr>
                  <a:spLocks/>
                </p:cNvSpPr>
                <p:nvPr userDrawn="1"/>
              </p:nvSpPr>
              <p:spPr bwMode="auto">
                <a:xfrm>
                  <a:off x="5" y="3728"/>
                  <a:ext cx="842" cy="440"/>
                </a:xfrm>
                <a:custGeom>
                  <a:avLst/>
                  <a:gdLst>
                    <a:gd name="T0" fmla="*/ 78 w 1684"/>
                    <a:gd name="T1" fmla="*/ 0 h 880"/>
                    <a:gd name="T2" fmla="*/ 32 w 1684"/>
                    <a:gd name="T3" fmla="*/ 26 h 880"/>
                    <a:gd name="T4" fmla="*/ 0 w 1684"/>
                    <a:gd name="T5" fmla="*/ 104 h 880"/>
                    <a:gd name="T6" fmla="*/ 34 w 1684"/>
                    <a:gd name="T7" fmla="*/ 179 h 880"/>
                    <a:gd name="T8" fmla="*/ 591 w 1684"/>
                    <a:gd name="T9" fmla="*/ 434 h 880"/>
                    <a:gd name="T10" fmla="*/ 711 w 1684"/>
                    <a:gd name="T11" fmla="*/ 418 h 880"/>
                    <a:gd name="T12" fmla="*/ 808 w 1684"/>
                    <a:gd name="T13" fmla="*/ 440 h 880"/>
                    <a:gd name="T14" fmla="*/ 842 w 1684"/>
                    <a:gd name="T15" fmla="*/ 404 h 880"/>
                    <a:gd name="T16" fmla="*/ 751 w 1684"/>
                    <a:gd name="T17" fmla="*/ 332 h 880"/>
                    <a:gd name="T18" fmla="*/ 714 w 1684"/>
                    <a:gd name="T19" fmla="*/ 256 h 880"/>
                    <a:gd name="T20" fmla="*/ 685 w 1684"/>
                    <a:gd name="T21" fmla="*/ 264 h 880"/>
                    <a:gd name="T22" fmla="*/ 720 w 1684"/>
                    <a:gd name="T23" fmla="*/ 332 h 880"/>
                    <a:gd name="T24" fmla="*/ 789 w 1684"/>
                    <a:gd name="T25" fmla="*/ 405 h 880"/>
                    <a:gd name="T26" fmla="*/ 707 w 1684"/>
                    <a:gd name="T27" fmla="*/ 394 h 880"/>
                    <a:gd name="T28" fmla="*/ 610 w 1684"/>
                    <a:gd name="T29" fmla="*/ 407 h 880"/>
                    <a:gd name="T30" fmla="*/ 628 w 1684"/>
                    <a:gd name="T31" fmla="*/ 325 h 880"/>
                    <a:gd name="T32" fmla="*/ 669 w 1684"/>
                    <a:gd name="T33" fmla="*/ 269 h 880"/>
                    <a:gd name="T34" fmla="*/ 621 w 1684"/>
                    <a:gd name="T35" fmla="*/ 276 h 880"/>
                    <a:gd name="T36" fmla="*/ 583 w 1684"/>
                    <a:gd name="T37" fmla="*/ 329 h 880"/>
                    <a:gd name="T38" fmla="*/ 570 w 1684"/>
                    <a:gd name="T39" fmla="*/ 396 h 880"/>
                    <a:gd name="T40" fmla="*/ 54 w 1684"/>
                    <a:gd name="T41" fmla="*/ 155 h 880"/>
                    <a:gd name="T42" fmla="*/ 40 w 1684"/>
                    <a:gd name="T43" fmla="*/ 108 h 880"/>
                    <a:gd name="T44" fmla="*/ 52 w 1684"/>
                    <a:gd name="T45" fmla="*/ 48 h 880"/>
                    <a:gd name="T46" fmla="*/ 109 w 1684"/>
                    <a:gd name="T47" fmla="*/ 0 h 880"/>
                    <a:gd name="T48" fmla="*/ 78 w 1684"/>
                    <a:gd name="T49" fmla="*/ 0 h 880"/>
                    <a:gd name="T50" fmla="*/ 78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68" name="Freeform 31"/>
                <p:cNvSpPr>
                  <a:spLocks/>
                </p:cNvSpPr>
                <p:nvPr userDrawn="1"/>
              </p:nvSpPr>
              <p:spPr bwMode="auto">
                <a:xfrm>
                  <a:off x="106" y="3770"/>
                  <a:ext cx="80" cy="167"/>
                </a:xfrm>
                <a:custGeom>
                  <a:avLst/>
                  <a:gdLst>
                    <a:gd name="T0" fmla="*/ 58 w 160"/>
                    <a:gd name="T1" fmla="*/ 0 h 335"/>
                    <a:gd name="T2" fmla="*/ 10 w 160"/>
                    <a:gd name="T3" fmla="*/ 53 h 335"/>
                    <a:gd name="T4" fmla="*/ 0 w 160"/>
                    <a:gd name="T5" fmla="*/ 115 h 335"/>
                    <a:gd name="T6" fmla="*/ 17 w 160"/>
                    <a:gd name="T7" fmla="*/ 157 h 335"/>
                    <a:gd name="T8" fmla="*/ 47 w 160"/>
                    <a:gd name="T9" fmla="*/ 167 h 335"/>
                    <a:gd name="T10" fmla="*/ 38 w 160"/>
                    <a:gd name="T11" fmla="*/ 77 h 335"/>
                    <a:gd name="T12" fmla="*/ 80 w 160"/>
                    <a:gd name="T13" fmla="*/ 8 h 335"/>
                    <a:gd name="T14" fmla="*/ 58 w 160"/>
                    <a:gd name="T15" fmla="*/ 0 h 335"/>
                    <a:gd name="T16" fmla="*/ 58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69" name="Freeform 32"/>
                <p:cNvSpPr>
                  <a:spLocks/>
                </p:cNvSpPr>
                <p:nvPr userDrawn="1"/>
              </p:nvSpPr>
              <p:spPr bwMode="auto">
                <a:xfrm>
                  <a:off x="449" y="3490"/>
                  <a:ext cx="322" cy="594"/>
                </a:xfrm>
                <a:custGeom>
                  <a:avLst/>
                  <a:gdLst>
                    <a:gd name="T0" fmla="*/ 109 w 642"/>
                    <a:gd name="T1" fmla="*/ 448 h 1188"/>
                    <a:gd name="T2" fmla="*/ 0 w 642"/>
                    <a:gd name="T3" fmla="*/ 62 h 1188"/>
                    <a:gd name="T4" fmla="*/ 41 w 642"/>
                    <a:gd name="T5" fmla="*/ 19 h 1188"/>
                    <a:gd name="T6" fmla="*/ 129 w 642"/>
                    <a:gd name="T7" fmla="*/ 0 h 1188"/>
                    <a:gd name="T8" fmla="*/ 200 w 642"/>
                    <a:gd name="T9" fmla="*/ 29 h 1188"/>
                    <a:gd name="T10" fmla="*/ 322 w 642"/>
                    <a:gd name="T11" fmla="*/ 594 h 1188"/>
                    <a:gd name="T12" fmla="*/ 278 w 642"/>
                    <a:gd name="T13" fmla="*/ 546 h 1188"/>
                    <a:gd name="T14" fmla="*/ 178 w 642"/>
                    <a:gd name="T15" fmla="*/ 49 h 1188"/>
                    <a:gd name="T16" fmla="*/ 113 w 642"/>
                    <a:gd name="T17" fmla="*/ 31 h 1188"/>
                    <a:gd name="T18" fmla="*/ 60 w 642"/>
                    <a:gd name="T19" fmla="*/ 37 h 1188"/>
                    <a:gd name="T20" fmla="*/ 38 w 642"/>
                    <a:gd name="T21" fmla="*/ 71 h 1188"/>
                    <a:gd name="T22" fmla="*/ 153 w 642"/>
                    <a:gd name="T23" fmla="*/ 462 h 1188"/>
                    <a:gd name="T24" fmla="*/ 109 w 642"/>
                    <a:gd name="T25" fmla="*/ 448 h 1188"/>
                    <a:gd name="T26" fmla="*/ 109 w 642"/>
                    <a:gd name="T27" fmla="*/ 448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70" name="Freeform 33"/>
                <p:cNvSpPr>
                  <a:spLocks/>
                </p:cNvSpPr>
                <p:nvPr userDrawn="1"/>
              </p:nvSpPr>
              <p:spPr bwMode="auto">
                <a:xfrm>
                  <a:off x="578" y="3650"/>
                  <a:ext cx="96" cy="252"/>
                </a:xfrm>
                <a:custGeom>
                  <a:avLst/>
                  <a:gdLst>
                    <a:gd name="T0" fmla="*/ 0 w 192"/>
                    <a:gd name="T1" fmla="*/ 14 h 504"/>
                    <a:gd name="T2" fmla="*/ 38 w 192"/>
                    <a:gd name="T3" fmla="*/ 97 h 504"/>
                    <a:gd name="T4" fmla="*/ 57 w 192"/>
                    <a:gd name="T5" fmla="*/ 159 h 504"/>
                    <a:gd name="T6" fmla="*/ 58 w 192"/>
                    <a:gd name="T7" fmla="*/ 252 h 504"/>
                    <a:gd name="T8" fmla="*/ 96 w 192"/>
                    <a:gd name="T9" fmla="*/ 252 h 504"/>
                    <a:gd name="T10" fmla="*/ 94 w 192"/>
                    <a:gd name="T11" fmla="*/ 180 h 504"/>
                    <a:gd name="T12" fmla="*/ 81 w 192"/>
                    <a:gd name="T13" fmla="*/ 104 h 504"/>
                    <a:gd name="T14" fmla="*/ 50 w 192"/>
                    <a:gd name="T15" fmla="*/ 30 h 504"/>
                    <a:gd name="T16" fmla="*/ 32 w 192"/>
                    <a:gd name="T17" fmla="*/ 0 h 504"/>
                    <a:gd name="T18" fmla="*/ 0 w 192"/>
                    <a:gd name="T19" fmla="*/ 14 h 504"/>
                    <a:gd name="T20" fmla="*/ 0 w 192"/>
                    <a:gd name="T21" fmla="*/ 14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71" name="Freeform 34"/>
                <p:cNvSpPr>
                  <a:spLocks/>
                </p:cNvSpPr>
                <p:nvPr userDrawn="1"/>
              </p:nvSpPr>
              <p:spPr bwMode="auto">
                <a:xfrm>
                  <a:off x="328" y="3630"/>
                  <a:ext cx="195" cy="135"/>
                </a:xfrm>
                <a:custGeom>
                  <a:avLst/>
                  <a:gdLst>
                    <a:gd name="T0" fmla="*/ 149 w 390"/>
                    <a:gd name="T1" fmla="*/ 0 h 269"/>
                    <a:gd name="T2" fmla="*/ 129 w 390"/>
                    <a:gd name="T3" fmla="*/ 9 h 269"/>
                    <a:gd name="T4" fmla="*/ 127 w 390"/>
                    <a:gd name="T5" fmla="*/ 33 h 269"/>
                    <a:gd name="T6" fmla="*/ 0 w 390"/>
                    <a:gd name="T7" fmla="*/ 85 h 269"/>
                    <a:gd name="T8" fmla="*/ 0 w 390"/>
                    <a:gd name="T9" fmla="*/ 111 h 269"/>
                    <a:gd name="T10" fmla="*/ 142 w 390"/>
                    <a:gd name="T11" fmla="*/ 113 h 269"/>
                    <a:gd name="T12" fmla="*/ 160 w 390"/>
                    <a:gd name="T13" fmla="*/ 135 h 269"/>
                    <a:gd name="T14" fmla="*/ 195 w 390"/>
                    <a:gd name="T15" fmla="*/ 133 h 269"/>
                    <a:gd name="T16" fmla="*/ 192 w 390"/>
                    <a:gd name="T17" fmla="*/ 95 h 269"/>
                    <a:gd name="T18" fmla="*/ 58 w 390"/>
                    <a:gd name="T19" fmla="*/ 88 h 269"/>
                    <a:gd name="T20" fmla="*/ 167 w 390"/>
                    <a:gd name="T21" fmla="*/ 45 h 269"/>
                    <a:gd name="T22" fmla="*/ 149 w 390"/>
                    <a:gd name="T23" fmla="*/ 0 h 269"/>
                    <a:gd name="T24" fmla="*/ 149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72" name="Freeform 35"/>
                <p:cNvSpPr>
                  <a:spLocks/>
                </p:cNvSpPr>
                <p:nvPr userDrawn="1"/>
              </p:nvSpPr>
              <p:spPr bwMode="auto">
                <a:xfrm>
                  <a:off x="658" y="3538"/>
                  <a:ext cx="471" cy="212"/>
                </a:xfrm>
                <a:custGeom>
                  <a:avLst/>
                  <a:gdLst>
                    <a:gd name="T0" fmla="*/ 0 w 941"/>
                    <a:gd name="T1" fmla="*/ 66 h 424"/>
                    <a:gd name="T2" fmla="*/ 432 w 941"/>
                    <a:gd name="T3" fmla="*/ 0 h 424"/>
                    <a:gd name="T4" fmla="*/ 463 w 941"/>
                    <a:gd name="T5" fmla="*/ 39 h 424"/>
                    <a:gd name="T6" fmla="*/ 471 w 941"/>
                    <a:gd name="T7" fmla="*/ 91 h 424"/>
                    <a:gd name="T8" fmla="*/ 452 w 941"/>
                    <a:gd name="T9" fmla="*/ 141 h 424"/>
                    <a:gd name="T10" fmla="*/ 29 w 941"/>
                    <a:gd name="T11" fmla="*/ 212 h 424"/>
                    <a:gd name="T12" fmla="*/ 27 w 941"/>
                    <a:gd name="T13" fmla="*/ 192 h 424"/>
                    <a:gd name="T14" fmla="*/ 432 w 941"/>
                    <a:gd name="T15" fmla="*/ 121 h 424"/>
                    <a:gd name="T16" fmla="*/ 447 w 941"/>
                    <a:gd name="T17" fmla="*/ 73 h 424"/>
                    <a:gd name="T18" fmla="*/ 420 w 941"/>
                    <a:gd name="T19" fmla="*/ 29 h 424"/>
                    <a:gd name="T20" fmla="*/ 0 w 941"/>
                    <a:gd name="T21" fmla="*/ 93 h 424"/>
                    <a:gd name="T22" fmla="*/ 0 w 941"/>
                    <a:gd name="T23" fmla="*/ 66 h 424"/>
                    <a:gd name="T24" fmla="*/ 0 w 941"/>
                    <a:gd name="T25" fmla="*/ 66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73" name="Freeform 36"/>
                <p:cNvSpPr>
                  <a:spLocks/>
                </p:cNvSpPr>
                <p:nvPr userDrawn="1"/>
              </p:nvSpPr>
              <p:spPr bwMode="auto">
                <a:xfrm>
                  <a:off x="717" y="3606"/>
                  <a:ext cx="245" cy="86"/>
                </a:xfrm>
                <a:custGeom>
                  <a:avLst/>
                  <a:gdLst>
                    <a:gd name="T0" fmla="*/ 0 w 488"/>
                    <a:gd name="T1" fmla="*/ 63 h 173"/>
                    <a:gd name="T2" fmla="*/ 33 w 488"/>
                    <a:gd name="T3" fmla="*/ 86 h 173"/>
                    <a:gd name="T4" fmla="*/ 111 w 488"/>
                    <a:gd name="T5" fmla="*/ 83 h 173"/>
                    <a:gd name="T6" fmla="*/ 210 w 488"/>
                    <a:gd name="T7" fmla="*/ 58 h 173"/>
                    <a:gd name="T8" fmla="*/ 245 w 488"/>
                    <a:gd name="T9" fmla="*/ 21 h 173"/>
                    <a:gd name="T10" fmla="*/ 222 w 488"/>
                    <a:gd name="T11" fmla="*/ 1 h 173"/>
                    <a:gd name="T12" fmla="*/ 127 w 488"/>
                    <a:gd name="T13" fmla="*/ 0 h 173"/>
                    <a:gd name="T14" fmla="*/ 55 w 488"/>
                    <a:gd name="T15" fmla="*/ 6 h 173"/>
                    <a:gd name="T16" fmla="*/ 8 w 488"/>
                    <a:gd name="T17" fmla="*/ 38 h 173"/>
                    <a:gd name="T18" fmla="*/ 56 w 488"/>
                    <a:gd name="T19" fmla="*/ 47 h 173"/>
                    <a:gd name="T20" fmla="*/ 138 w 488"/>
                    <a:gd name="T21" fmla="*/ 26 h 173"/>
                    <a:gd name="T22" fmla="*/ 209 w 488"/>
                    <a:gd name="T23" fmla="*/ 26 h 173"/>
                    <a:gd name="T24" fmla="*/ 135 w 488"/>
                    <a:gd name="T25" fmla="*/ 55 h 173"/>
                    <a:gd name="T26" fmla="*/ 71 w 488"/>
                    <a:gd name="T27" fmla="*/ 63 h 173"/>
                    <a:gd name="T28" fmla="*/ 0 w 488"/>
                    <a:gd name="T29" fmla="*/ 63 h 173"/>
                    <a:gd name="T30" fmla="*/ 0 w 488"/>
                    <a:gd name="T31" fmla="*/ 63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1049" name="Freeform 38"/>
            <p:cNvSpPr>
              <a:spLocks/>
            </p:cNvSpPr>
            <p:nvPr userDrawn="1"/>
          </p:nvSpPr>
          <p:spPr bwMode="auto">
            <a:xfrm flipH="1">
              <a:off x="5468" y="2620"/>
              <a:ext cx="205" cy="1427"/>
            </a:xfrm>
            <a:custGeom>
              <a:avLst/>
              <a:gdLst>
                <a:gd name="T0" fmla="*/ 184 w 772"/>
                <a:gd name="T1" fmla="*/ 1379 h 3266"/>
                <a:gd name="T2" fmla="*/ 101 w 772"/>
                <a:gd name="T3" fmla="*/ 1287 h 3266"/>
                <a:gd name="T4" fmla="*/ 85 w 772"/>
                <a:gd name="T5" fmla="*/ 1216 h 3266"/>
                <a:gd name="T6" fmla="*/ 99 w 772"/>
                <a:gd name="T7" fmla="*/ 1111 h 3266"/>
                <a:gd name="T8" fmla="*/ 157 w 772"/>
                <a:gd name="T9" fmla="*/ 984 h 3266"/>
                <a:gd name="T10" fmla="*/ 170 w 772"/>
                <a:gd name="T11" fmla="*/ 904 h 3266"/>
                <a:gd name="T12" fmla="*/ 157 w 772"/>
                <a:gd name="T13" fmla="*/ 851 h 3266"/>
                <a:gd name="T14" fmla="*/ 106 w 772"/>
                <a:gd name="T15" fmla="*/ 812 h 3266"/>
                <a:gd name="T16" fmla="*/ 96 w 772"/>
                <a:gd name="T17" fmla="*/ 763 h 3266"/>
                <a:gd name="T18" fmla="*/ 114 w 772"/>
                <a:gd name="T19" fmla="*/ 693 h 3266"/>
                <a:gd name="T20" fmla="*/ 197 w 772"/>
                <a:gd name="T21" fmla="*/ 505 h 3266"/>
                <a:gd name="T22" fmla="*/ 205 w 772"/>
                <a:gd name="T23" fmla="*/ 413 h 3266"/>
                <a:gd name="T24" fmla="*/ 184 w 772"/>
                <a:gd name="T25" fmla="*/ 312 h 3266"/>
                <a:gd name="T26" fmla="*/ 114 w 772"/>
                <a:gd name="T27" fmla="*/ 263 h 3266"/>
                <a:gd name="T28" fmla="*/ 53 w 772"/>
                <a:gd name="T29" fmla="*/ 184 h 3266"/>
                <a:gd name="T30" fmla="*/ 0 w 772"/>
                <a:gd name="T31" fmla="*/ 0 h 3266"/>
                <a:gd name="T32" fmla="*/ 8 w 772"/>
                <a:gd name="T33" fmla="*/ 167 h 3266"/>
                <a:gd name="T34" fmla="*/ 48 w 772"/>
                <a:gd name="T35" fmla="*/ 267 h 3266"/>
                <a:gd name="T36" fmla="*/ 101 w 772"/>
                <a:gd name="T37" fmla="*/ 329 h 3266"/>
                <a:gd name="T38" fmla="*/ 160 w 772"/>
                <a:gd name="T39" fmla="*/ 364 h 3266"/>
                <a:gd name="T40" fmla="*/ 163 w 772"/>
                <a:gd name="T41" fmla="*/ 456 h 3266"/>
                <a:gd name="T42" fmla="*/ 133 w 772"/>
                <a:gd name="T43" fmla="*/ 553 h 3266"/>
                <a:gd name="T44" fmla="*/ 64 w 772"/>
                <a:gd name="T45" fmla="*/ 724 h 3266"/>
                <a:gd name="T46" fmla="*/ 61 w 772"/>
                <a:gd name="T47" fmla="*/ 834 h 3266"/>
                <a:gd name="T48" fmla="*/ 125 w 772"/>
                <a:gd name="T49" fmla="*/ 895 h 3266"/>
                <a:gd name="T50" fmla="*/ 122 w 772"/>
                <a:gd name="T51" fmla="*/ 952 h 3266"/>
                <a:gd name="T52" fmla="*/ 66 w 772"/>
                <a:gd name="T53" fmla="*/ 1071 h 3266"/>
                <a:gd name="T54" fmla="*/ 42 w 772"/>
                <a:gd name="T55" fmla="*/ 1185 h 3266"/>
                <a:gd name="T56" fmla="*/ 64 w 772"/>
                <a:gd name="T57" fmla="*/ 1308 h 3266"/>
                <a:gd name="T58" fmla="*/ 114 w 772"/>
                <a:gd name="T59" fmla="*/ 1374 h 3266"/>
                <a:gd name="T60" fmla="*/ 178 w 772"/>
                <a:gd name="T61" fmla="*/ 1427 h 3266"/>
                <a:gd name="T62" fmla="*/ 184 w 772"/>
                <a:gd name="T63" fmla="*/ 1379 h 3266"/>
                <a:gd name="T64" fmla="*/ 184 w 772"/>
                <a:gd name="T65" fmla="*/ 1379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50" name="Freeform 39"/>
            <p:cNvSpPr>
              <a:spLocks/>
            </p:cNvSpPr>
            <p:nvPr userDrawn="1"/>
          </p:nvSpPr>
          <p:spPr bwMode="auto">
            <a:xfrm flipH="1">
              <a:off x="5506" y="1333"/>
              <a:ext cx="205" cy="1633"/>
            </a:xfrm>
            <a:custGeom>
              <a:avLst/>
              <a:gdLst>
                <a:gd name="T0" fmla="*/ 184 w 772"/>
                <a:gd name="T1" fmla="*/ 1578 h 3266"/>
                <a:gd name="T2" fmla="*/ 101 w 772"/>
                <a:gd name="T3" fmla="*/ 1473 h 3266"/>
                <a:gd name="T4" fmla="*/ 85 w 772"/>
                <a:gd name="T5" fmla="*/ 1392 h 3266"/>
                <a:gd name="T6" fmla="*/ 99 w 772"/>
                <a:gd name="T7" fmla="*/ 1271 h 3266"/>
                <a:gd name="T8" fmla="*/ 157 w 772"/>
                <a:gd name="T9" fmla="*/ 1126 h 3266"/>
                <a:gd name="T10" fmla="*/ 170 w 772"/>
                <a:gd name="T11" fmla="*/ 1035 h 3266"/>
                <a:gd name="T12" fmla="*/ 157 w 772"/>
                <a:gd name="T13" fmla="*/ 974 h 3266"/>
                <a:gd name="T14" fmla="*/ 106 w 772"/>
                <a:gd name="T15" fmla="*/ 930 h 3266"/>
                <a:gd name="T16" fmla="*/ 96 w 772"/>
                <a:gd name="T17" fmla="*/ 874 h 3266"/>
                <a:gd name="T18" fmla="*/ 114 w 772"/>
                <a:gd name="T19" fmla="*/ 794 h 3266"/>
                <a:gd name="T20" fmla="*/ 197 w 772"/>
                <a:gd name="T21" fmla="*/ 578 h 3266"/>
                <a:gd name="T22" fmla="*/ 205 w 772"/>
                <a:gd name="T23" fmla="*/ 473 h 3266"/>
                <a:gd name="T24" fmla="*/ 184 w 772"/>
                <a:gd name="T25" fmla="*/ 357 h 3266"/>
                <a:gd name="T26" fmla="*/ 114 w 772"/>
                <a:gd name="T27" fmla="*/ 302 h 3266"/>
                <a:gd name="T28" fmla="*/ 53 w 772"/>
                <a:gd name="T29" fmla="*/ 211 h 3266"/>
                <a:gd name="T30" fmla="*/ 0 w 772"/>
                <a:gd name="T31" fmla="*/ 0 h 3266"/>
                <a:gd name="T32" fmla="*/ 8 w 772"/>
                <a:gd name="T33" fmla="*/ 191 h 3266"/>
                <a:gd name="T34" fmla="*/ 48 w 772"/>
                <a:gd name="T35" fmla="*/ 306 h 3266"/>
                <a:gd name="T36" fmla="*/ 101 w 772"/>
                <a:gd name="T37" fmla="*/ 377 h 3266"/>
                <a:gd name="T38" fmla="*/ 160 w 772"/>
                <a:gd name="T39" fmla="*/ 417 h 3266"/>
                <a:gd name="T40" fmla="*/ 163 w 772"/>
                <a:gd name="T41" fmla="*/ 522 h 3266"/>
                <a:gd name="T42" fmla="*/ 133 w 772"/>
                <a:gd name="T43" fmla="*/ 633 h 3266"/>
                <a:gd name="T44" fmla="*/ 64 w 772"/>
                <a:gd name="T45" fmla="*/ 829 h 3266"/>
                <a:gd name="T46" fmla="*/ 61 w 772"/>
                <a:gd name="T47" fmla="*/ 955 h 3266"/>
                <a:gd name="T48" fmla="*/ 125 w 772"/>
                <a:gd name="T49" fmla="*/ 1025 h 3266"/>
                <a:gd name="T50" fmla="*/ 122 w 772"/>
                <a:gd name="T51" fmla="*/ 1090 h 3266"/>
                <a:gd name="T52" fmla="*/ 66 w 772"/>
                <a:gd name="T53" fmla="*/ 1226 h 3266"/>
                <a:gd name="T54" fmla="*/ 42 w 772"/>
                <a:gd name="T55" fmla="*/ 1357 h 3266"/>
                <a:gd name="T56" fmla="*/ 64 w 772"/>
                <a:gd name="T57" fmla="*/ 1497 h 3266"/>
                <a:gd name="T58" fmla="*/ 114 w 772"/>
                <a:gd name="T59" fmla="*/ 1572 h 3266"/>
                <a:gd name="T60" fmla="*/ 178 w 772"/>
                <a:gd name="T61" fmla="*/ 1633 h 3266"/>
                <a:gd name="T62" fmla="*/ 184 w 772"/>
                <a:gd name="T63" fmla="*/ 1578 h 3266"/>
                <a:gd name="T64" fmla="*/ 184 w 772"/>
                <a:gd name="T65" fmla="*/ 1578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1039" name="Freeform 42"/>
              <p:cNvSpPr>
                <a:spLocks/>
              </p:cNvSpPr>
              <p:nvPr userDrawn="1"/>
            </p:nvSpPr>
            <p:spPr bwMode="auto">
              <a:xfrm rot="-3172564">
                <a:off x="5430" y="1086"/>
                <a:ext cx="62" cy="288"/>
              </a:xfrm>
              <a:custGeom>
                <a:avLst/>
                <a:gdLst>
                  <a:gd name="T0" fmla="*/ 31 w 245"/>
                  <a:gd name="T1" fmla="*/ 3 h 806"/>
                  <a:gd name="T2" fmla="*/ 33 w 245"/>
                  <a:gd name="T3" fmla="*/ 122 h 806"/>
                  <a:gd name="T4" fmla="*/ 0 w 245"/>
                  <a:gd name="T5" fmla="*/ 288 h 806"/>
                  <a:gd name="T6" fmla="*/ 20 w 245"/>
                  <a:gd name="T7" fmla="*/ 282 h 806"/>
                  <a:gd name="T8" fmla="*/ 55 w 245"/>
                  <a:gd name="T9" fmla="*/ 134 h 806"/>
                  <a:gd name="T10" fmla="*/ 62 w 245"/>
                  <a:gd name="T11" fmla="*/ 0 h 806"/>
                  <a:gd name="T12" fmla="*/ 31 w 245"/>
                  <a:gd name="T13" fmla="*/ 3 h 806"/>
                  <a:gd name="T14" fmla="*/ 31 w 245"/>
                  <a:gd name="T15" fmla="*/ 3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nvGrpSpPr>
              <p:cNvPr id="1040" name="Group 43"/>
              <p:cNvGrpSpPr>
                <a:grpSpLocks/>
              </p:cNvGrpSpPr>
              <p:nvPr userDrawn="1"/>
            </p:nvGrpSpPr>
            <p:grpSpPr bwMode="auto">
              <a:xfrm>
                <a:off x="4610" y="57"/>
                <a:ext cx="1344" cy="985"/>
                <a:chOff x="4610" y="57"/>
                <a:chExt cx="1344" cy="985"/>
              </a:xfrm>
            </p:grpSpPr>
            <p:sp>
              <p:nvSpPr>
                <p:cNvPr id="1041" name="Freeform 44"/>
                <p:cNvSpPr>
                  <a:spLocks/>
                </p:cNvSpPr>
                <p:nvPr userDrawn="1"/>
              </p:nvSpPr>
              <p:spPr bwMode="auto">
                <a:xfrm rot="-3172564">
                  <a:off x="4966" y="71"/>
                  <a:ext cx="153" cy="125"/>
                </a:xfrm>
                <a:custGeom>
                  <a:avLst/>
                  <a:gdLst>
                    <a:gd name="T0" fmla="*/ 0 w 604"/>
                    <a:gd name="T1" fmla="*/ 0 h 349"/>
                    <a:gd name="T2" fmla="*/ 75 w 604"/>
                    <a:gd name="T3" fmla="*/ 66 h 349"/>
                    <a:gd name="T4" fmla="*/ 127 w 604"/>
                    <a:gd name="T5" fmla="*/ 125 h 349"/>
                    <a:gd name="T6" fmla="*/ 153 w 604"/>
                    <a:gd name="T7" fmla="*/ 50 h 349"/>
                    <a:gd name="T8" fmla="*/ 91 w 604"/>
                    <a:gd name="T9" fmla="*/ 3 h 349"/>
                    <a:gd name="T10" fmla="*/ 118 w 604"/>
                    <a:gd name="T11" fmla="*/ 66 h 349"/>
                    <a:gd name="T12" fmla="*/ 33 w 604"/>
                    <a:gd name="T13" fmla="*/ 6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2" name="Freeform 45"/>
                <p:cNvSpPr>
                  <a:spLocks/>
                </p:cNvSpPr>
                <p:nvPr userDrawn="1"/>
              </p:nvSpPr>
              <p:spPr bwMode="auto">
                <a:xfrm rot="-3172564">
                  <a:off x="5050" y="330"/>
                  <a:ext cx="269" cy="438"/>
                </a:xfrm>
                <a:custGeom>
                  <a:avLst/>
                  <a:gdLst>
                    <a:gd name="T0" fmla="*/ 187 w 1064"/>
                    <a:gd name="T1" fmla="*/ 46 h 1230"/>
                    <a:gd name="T2" fmla="*/ 123 w 1064"/>
                    <a:gd name="T3" fmla="*/ 125 h 1230"/>
                    <a:gd name="T4" fmla="*/ 41 w 1064"/>
                    <a:gd name="T5" fmla="*/ 271 h 1230"/>
                    <a:gd name="T6" fmla="*/ 0 w 1064"/>
                    <a:gd name="T7" fmla="*/ 392 h 1230"/>
                    <a:gd name="T8" fmla="*/ 15 w 1064"/>
                    <a:gd name="T9" fmla="*/ 438 h 1230"/>
                    <a:gd name="T10" fmla="*/ 66 w 1064"/>
                    <a:gd name="T11" fmla="*/ 428 h 1230"/>
                    <a:gd name="T12" fmla="*/ 146 w 1064"/>
                    <a:gd name="T13" fmla="*/ 325 h 1230"/>
                    <a:gd name="T14" fmla="*/ 221 w 1064"/>
                    <a:gd name="T15" fmla="*/ 190 h 1230"/>
                    <a:gd name="T16" fmla="*/ 261 w 1064"/>
                    <a:gd name="T17" fmla="*/ 96 h 1230"/>
                    <a:gd name="T18" fmla="*/ 269 w 1064"/>
                    <a:gd name="T19" fmla="*/ 30 h 1230"/>
                    <a:gd name="T20" fmla="*/ 247 w 1064"/>
                    <a:gd name="T21" fmla="*/ 0 h 1230"/>
                    <a:gd name="T22" fmla="*/ 211 w 1064"/>
                    <a:gd name="T23" fmla="*/ 23 h 1230"/>
                    <a:gd name="T24" fmla="*/ 245 w 1064"/>
                    <a:gd name="T25" fmla="*/ 38 h 1230"/>
                    <a:gd name="T26" fmla="*/ 221 w 1064"/>
                    <a:gd name="T27" fmla="*/ 125 h 1230"/>
                    <a:gd name="T28" fmla="*/ 174 w 1064"/>
                    <a:gd name="T29" fmla="*/ 234 h 1230"/>
                    <a:gd name="T30" fmla="*/ 88 w 1064"/>
                    <a:gd name="T31" fmla="*/ 359 h 1230"/>
                    <a:gd name="T32" fmla="*/ 29 w 1064"/>
                    <a:gd name="T33" fmla="*/ 397 h 1230"/>
                    <a:gd name="T34" fmla="*/ 34 w 1064"/>
                    <a:gd name="T35" fmla="*/ 336 h 1230"/>
                    <a:gd name="T36" fmla="*/ 110 w 1064"/>
                    <a:gd name="T37" fmla="*/ 179 h 1230"/>
                    <a:gd name="T38" fmla="*/ 210 w 1064"/>
                    <a:gd name="T39" fmla="*/ 42 h 1230"/>
                    <a:gd name="T40" fmla="*/ 187 w 1064"/>
                    <a:gd name="T41" fmla="*/ 46 h 1230"/>
                    <a:gd name="T42" fmla="*/ 187 w 1064"/>
                    <a:gd name="T43" fmla="*/ 46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3" name="Freeform 46"/>
                <p:cNvSpPr>
                  <a:spLocks/>
                </p:cNvSpPr>
                <p:nvPr userDrawn="1"/>
              </p:nvSpPr>
              <p:spPr bwMode="auto">
                <a:xfrm rot="-3172564">
                  <a:off x="4860" y="180"/>
                  <a:ext cx="505" cy="898"/>
                </a:xfrm>
                <a:custGeom>
                  <a:avLst/>
                  <a:gdLst>
                    <a:gd name="T0" fmla="*/ 490 w 2002"/>
                    <a:gd name="T1" fmla="*/ 0 h 2521"/>
                    <a:gd name="T2" fmla="*/ 0 w 2002"/>
                    <a:gd name="T3" fmla="*/ 898 h 2521"/>
                    <a:gd name="T4" fmla="*/ 48 w 2002"/>
                    <a:gd name="T5" fmla="*/ 873 h 2521"/>
                    <a:gd name="T6" fmla="*/ 505 w 2002"/>
                    <a:gd name="T7" fmla="*/ 22 h 2521"/>
                    <a:gd name="T8" fmla="*/ 490 w 2002"/>
                    <a:gd name="T9" fmla="*/ 0 h 2521"/>
                    <a:gd name="T10" fmla="*/ 490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4" name="Freeform 47"/>
                <p:cNvSpPr>
                  <a:spLocks/>
                </p:cNvSpPr>
                <p:nvPr userDrawn="1"/>
              </p:nvSpPr>
              <p:spPr bwMode="auto">
                <a:xfrm rot="-3172564">
                  <a:off x="4903" y="-19"/>
                  <a:ext cx="758" cy="1344"/>
                </a:xfrm>
                <a:custGeom>
                  <a:avLst/>
                  <a:gdLst>
                    <a:gd name="T0" fmla="*/ 24 w 3007"/>
                    <a:gd name="T1" fmla="*/ 1014 h 3771"/>
                    <a:gd name="T2" fmla="*/ 99 w 3007"/>
                    <a:gd name="T3" fmla="*/ 1010 h 3771"/>
                    <a:gd name="T4" fmla="*/ 207 w 3007"/>
                    <a:gd name="T5" fmla="*/ 1072 h 3771"/>
                    <a:gd name="T6" fmla="*/ 172 w 3007"/>
                    <a:gd name="T7" fmla="*/ 1004 h 3771"/>
                    <a:gd name="T8" fmla="*/ 93 w 3007"/>
                    <a:gd name="T9" fmla="*/ 963 h 3771"/>
                    <a:gd name="T10" fmla="*/ 161 w 3007"/>
                    <a:gd name="T11" fmla="*/ 969 h 3771"/>
                    <a:gd name="T12" fmla="*/ 247 w 3007"/>
                    <a:gd name="T13" fmla="*/ 1023 h 3771"/>
                    <a:gd name="T14" fmla="*/ 721 w 3007"/>
                    <a:gd name="T15" fmla="*/ 150 h 3771"/>
                    <a:gd name="T16" fmla="*/ 650 w 3007"/>
                    <a:gd name="T17" fmla="*/ 53 h 3771"/>
                    <a:gd name="T18" fmla="*/ 582 w 3007"/>
                    <a:gd name="T19" fmla="*/ 0 h 3771"/>
                    <a:gd name="T20" fmla="*/ 679 w 3007"/>
                    <a:gd name="T21" fmla="*/ 28 h 3771"/>
                    <a:gd name="T22" fmla="*/ 758 w 3007"/>
                    <a:gd name="T23" fmla="*/ 153 h 3771"/>
                    <a:gd name="T24" fmla="*/ 209 w 3007"/>
                    <a:gd name="T25" fmla="*/ 1167 h 3771"/>
                    <a:gd name="T26" fmla="*/ 121 w 3007"/>
                    <a:gd name="T27" fmla="*/ 1216 h 3771"/>
                    <a:gd name="T28" fmla="*/ 26 w 3007"/>
                    <a:gd name="T29" fmla="*/ 1344 h 3771"/>
                    <a:gd name="T30" fmla="*/ 0 w 3007"/>
                    <a:gd name="T31" fmla="*/ 1307 h 3771"/>
                    <a:gd name="T32" fmla="*/ 33 w 3007"/>
                    <a:gd name="T33" fmla="*/ 1294 h 3771"/>
                    <a:gd name="T34" fmla="*/ 95 w 3007"/>
                    <a:gd name="T35" fmla="*/ 1206 h 3771"/>
                    <a:gd name="T36" fmla="*/ 42 w 3007"/>
                    <a:gd name="T37" fmla="*/ 1167 h 3771"/>
                    <a:gd name="T38" fmla="*/ 42 w 3007"/>
                    <a:gd name="T39" fmla="*/ 1132 h 3771"/>
                    <a:gd name="T40" fmla="*/ 104 w 3007"/>
                    <a:gd name="T41" fmla="*/ 1175 h 3771"/>
                    <a:gd name="T42" fmla="*/ 104 w 3007"/>
                    <a:gd name="T43" fmla="*/ 1136 h 3771"/>
                    <a:gd name="T44" fmla="*/ 152 w 3007"/>
                    <a:gd name="T45" fmla="*/ 1148 h 3771"/>
                    <a:gd name="T46" fmla="*/ 108 w 3007"/>
                    <a:gd name="T47" fmla="*/ 1097 h 3771"/>
                    <a:gd name="T48" fmla="*/ 159 w 3007"/>
                    <a:gd name="T49" fmla="*/ 1091 h 3771"/>
                    <a:gd name="T50" fmla="*/ 24 w 3007"/>
                    <a:gd name="T51" fmla="*/ 1014 h 3771"/>
                    <a:gd name="T52" fmla="*/ 24 w 3007"/>
                    <a:gd name="T53" fmla="*/ 1014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5" name="Freeform 48"/>
                <p:cNvSpPr>
                  <a:spLocks/>
                </p:cNvSpPr>
                <p:nvPr userDrawn="1"/>
              </p:nvSpPr>
              <p:spPr bwMode="auto">
                <a:xfrm rot="-3172564">
                  <a:off x="5299" y="895"/>
                  <a:ext cx="169" cy="122"/>
                </a:xfrm>
                <a:custGeom>
                  <a:avLst/>
                  <a:gdLst>
                    <a:gd name="T0" fmla="*/ 0 w 673"/>
                    <a:gd name="T1" fmla="*/ 29 h 342"/>
                    <a:gd name="T2" fmla="*/ 64 w 673"/>
                    <a:gd name="T3" fmla="*/ 38 h 342"/>
                    <a:gd name="T4" fmla="*/ 160 w 673"/>
                    <a:gd name="T5" fmla="*/ 122 h 342"/>
                    <a:gd name="T6" fmla="*/ 169 w 673"/>
                    <a:gd name="T7" fmla="*/ 103 h 342"/>
                    <a:gd name="T8" fmla="*/ 112 w 673"/>
                    <a:gd name="T9" fmla="*/ 41 h 342"/>
                    <a:gd name="T10" fmla="*/ 7 w 673"/>
                    <a:gd name="T11" fmla="*/ 0 h 342"/>
                    <a:gd name="T12" fmla="*/ 0 w 673"/>
                    <a:gd name="T13" fmla="*/ 29 h 342"/>
                    <a:gd name="T14" fmla="*/ 0 w 673"/>
                    <a:gd name="T15" fmla="*/ 29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6" name="Freeform 49"/>
                <p:cNvSpPr>
                  <a:spLocks/>
                </p:cNvSpPr>
                <p:nvPr userDrawn="1"/>
              </p:nvSpPr>
              <p:spPr bwMode="auto">
                <a:xfrm rot="-3172564">
                  <a:off x="5253" y="804"/>
                  <a:ext cx="181" cy="144"/>
                </a:xfrm>
                <a:custGeom>
                  <a:avLst/>
                  <a:gdLst>
                    <a:gd name="T0" fmla="*/ 0 w 716"/>
                    <a:gd name="T1" fmla="*/ 28 h 403"/>
                    <a:gd name="T2" fmla="*/ 86 w 716"/>
                    <a:gd name="T3" fmla="*/ 53 h 403"/>
                    <a:gd name="T4" fmla="*/ 161 w 716"/>
                    <a:gd name="T5" fmla="*/ 144 h 403"/>
                    <a:gd name="T6" fmla="*/ 181 w 716"/>
                    <a:gd name="T7" fmla="*/ 106 h 403"/>
                    <a:gd name="T8" fmla="*/ 106 w 716"/>
                    <a:gd name="T9" fmla="*/ 41 h 403"/>
                    <a:gd name="T10" fmla="*/ 18 w 716"/>
                    <a:gd name="T11" fmla="*/ 0 h 403"/>
                    <a:gd name="T12" fmla="*/ 0 w 716"/>
                    <a:gd name="T13" fmla="*/ 28 h 403"/>
                    <a:gd name="T14" fmla="*/ 0 w 716"/>
                    <a:gd name="T15" fmla="*/ 28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7" name="Freeform 50"/>
                <p:cNvSpPr>
                  <a:spLocks/>
                </p:cNvSpPr>
                <p:nvPr userDrawn="1"/>
              </p:nvSpPr>
              <p:spPr bwMode="auto">
                <a:xfrm rot="-3172564">
                  <a:off x="4985" y="210"/>
                  <a:ext cx="181" cy="147"/>
                </a:xfrm>
                <a:custGeom>
                  <a:avLst/>
                  <a:gdLst>
                    <a:gd name="T0" fmla="*/ 0 w 717"/>
                    <a:gd name="T1" fmla="*/ 28 h 411"/>
                    <a:gd name="T2" fmla="*/ 80 w 717"/>
                    <a:gd name="T3" fmla="*/ 50 h 411"/>
                    <a:gd name="T4" fmla="*/ 164 w 717"/>
                    <a:gd name="T5" fmla="*/ 147 h 411"/>
                    <a:gd name="T6" fmla="*/ 181 w 717"/>
                    <a:gd name="T7" fmla="*/ 112 h 411"/>
                    <a:gd name="T8" fmla="*/ 99 w 717"/>
                    <a:gd name="T9" fmla="*/ 31 h 411"/>
                    <a:gd name="T10" fmla="*/ 14 w 717"/>
                    <a:gd name="T11" fmla="*/ 0 h 411"/>
                    <a:gd name="T12" fmla="*/ 0 w 717"/>
                    <a:gd name="T13" fmla="*/ 28 h 411"/>
                    <a:gd name="T14" fmla="*/ 0 w 717"/>
                    <a:gd name="T15" fmla="*/ 28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sp>
              <p:nvSpPr>
                <p:cNvPr id="1048" name="Freeform 51"/>
                <p:cNvSpPr>
                  <a:spLocks/>
                </p:cNvSpPr>
                <p:nvPr userDrawn="1"/>
              </p:nvSpPr>
              <p:spPr bwMode="auto">
                <a:xfrm rot="-3172564">
                  <a:off x="4949" y="140"/>
                  <a:ext cx="179" cy="138"/>
                </a:xfrm>
                <a:custGeom>
                  <a:avLst/>
                  <a:gdLst>
                    <a:gd name="T0" fmla="*/ 0 w 709"/>
                    <a:gd name="T1" fmla="*/ 31 h 386"/>
                    <a:gd name="T2" fmla="*/ 69 w 709"/>
                    <a:gd name="T3" fmla="*/ 47 h 386"/>
                    <a:gd name="T4" fmla="*/ 168 w 709"/>
                    <a:gd name="T5" fmla="*/ 138 h 386"/>
                    <a:gd name="T6" fmla="*/ 179 w 709"/>
                    <a:gd name="T7" fmla="*/ 110 h 386"/>
                    <a:gd name="T8" fmla="*/ 77 w 709"/>
                    <a:gd name="T9" fmla="*/ 19 h 386"/>
                    <a:gd name="T10" fmla="*/ 11 w 709"/>
                    <a:gd name="T11" fmla="*/ 0 h 386"/>
                    <a:gd name="T12" fmla="*/ 0 w 709"/>
                    <a:gd name="T13" fmla="*/ 31 h 386"/>
                    <a:gd name="T14" fmla="*/ 0 w 709"/>
                    <a:gd name="T15" fmla="*/ 31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pPr>
                  <a:endParaRPr lang="en-US" sz="2800">
                    <a:solidFill>
                      <a:srgbClr val="000000"/>
                    </a:solidFill>
                  </a:endParaRPr>
                </a:p>
              </p:txBody>
            </p:sp>
          </p:grpSp>
        </p:grpSp>
        <p:sp>
          <p:nvSpPr>
            <p:cNvPr id="1038" name="Line 52"/>
            <p:cNvSpPr>
              <a:spLocks noChangeShapeType="1"/>
            </p:cNvSpPr>
            <p:nvPr userDrawn="1"/>
          </p:nvSpPr>
          <p:spPr bwMode="auto">
            <a:xfrm>
              <a:off x="4870" y="84"/>
              <a:ext cx="42" cy="96"/>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pPr algn="ctr" fontAlgn="base">
                <a:spcBef>
                  <a:spcPct val="0"/>
                </a:spcBef>
                <a:spcAft>
                  <a:spcPct val="0"/>
                </a:spcAft>
              </a:pPr>
              <a:endParaRPr lang="en-US" sz="2800">
                <a:solidFill>
                  <a:srgbClr val="000000"/>
                </a:solidFill>
              </a:endParaRPr>
            </a:p>
          </p:txBody>
        </p:sp>
      </p:grpSp>
    </p:spTree>
    <p:extLst>
      <p:ext uri="{BB962C8B-B14F-4D97-AF65-F5344CB8AC3E}">
        <p14:creationId xmlns:p14="http://schemas.microsoft.com/office/powerpoint/2010/main" val="374382817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cs typeface="Arial" charset="0"/>
        </a:defRPr>
      </a:lvl2pPr>
      <a:lvl3pPr algn="ctr" rtl="0" eaLnBrk="0" fontAlgn="base" hangingPunct="0">
        <a:spcBef>
          <a:spcPct val="0"/>
        </a:spcBef>
        <a:spcAft>
          <a:spcPct val="0"/>
        </a:spcAft>
        <a:defRPr sz="4400">
          <a:solidFill>
            <a:schemeClr val="tx1"/>
          </a:solidFill>
          <a:latin typeface="Comic Sans MS" pitchFamily="66" charset="0"/>
          <a:cs typeface="Arial" charset="0"/>
        </a:defRPr>
      </a:lvl3pPr>
      <a:lvl4pPr algn="ctr" rtl="0" eaLnBrk="0" fontAlgn="base" hangingPunct="0">
        <a:spcBef>
          <a:spcPct val="0"/>
        </a:spcBef>
        <a:spcAft>
          <a:spcPct val="0"/>
        </a:spcAft>
        <a:defRPr sz="4400">
          <a:solidFill>
            <a:schemeClr val="tx1"/>
          </a:solidFill>
          <a:latin typeface="Comic Sans MS" pitchFamily="66" charset="0"/>
          <a:cs typeface="Arial" charset="0"/>
        </a:defRPr>
      </a:lvl4pPr>
      <a:lvl5pPr algn="ctr" rtl="0" eaLnBrk="0" fontAlgn="base" hangingPunct="0">
        <a:spcBef>
          <a:spcPct val="0"/>
        </a:spcBef>
        <a:spcAft>
          <a:spcPct val="0"/>
        </a:spcAft>
        <a:defRPr sz="4400">
          <a:solidFill>
            <a:schemeClr val="tx1"/>
          </a:solidFill>
          <a:latin typeface="Comic Sans MS" pitchFamily="66" charset="0"/>
          <a:cs typeface="Arial" charset="0"/>
        </a:defRPr>
      </a:lvl5pPr>
      <a:lvl6pPr marL="457200" algn="ctr" rtl="0" fontAlgn="base">
        <a:spcBef>
          <a:spcPct val="0"/>
        </a:spcBef>
        <a:spcAft>
          <a:spcPct val="0"/>
        </a:spcAft>
        <a:defRPr sz="4400">
          <a:solidFill>
            <a:schemeClr val="tx1"/>
          </a:solidFill>
          <a:latin typeface="Comic Sans MS" pitchFamily="66" charset="0"/>
          <a:cs typeface="Arial" charset="0"/>
        </a:defRPr>
      </a:lvl6pPr>
      <a:lvl7pPr marL="914400" algn="ctr" rtl="0" fontAlgn="base">
        <a:spcBef>
          <a:spcPct val="0"/>
        </a:spcBef>
        <a:spcAft>
          <a:spcPct val="0"/>
        </a:spcAft>
        <a:defRPr sz="4400">
          <a:solidFill>
            <a:schemeClr val="tx1"/>
          </a:solidFill>
          <a:latin typeface="Comic Sans MS" pitchFamily="66" charset="0"/>
          <a:cs typeface="Arial" charset="0"/>
        </a:defRPr>
      </a:lvl7pPr>
      <a:lvl8pPr marL="1371600" algn="ctr" rtl="0" fontAlgn="base">
        <a:spcBef>
          <a:spcPct val="0"/>
        </a:spcBef>
        <a:spcAft>
          <a:spcPct val="0"/>
        </a:spcAft>
        <a:defRPr sz="4400">
          <a:solidFill>
            <a:schemeClr val="tx1"/>
          </a:solidFill>
          <a:latin typeface="Comic Sans MS" pitchFamily="66" charset="0"/>
          <a:cs typeface="Arial" charset="0"/>
        </a:defRPr>
      </a:lvl8pPr>
      <a:lvl9pPr marL="1828800" algn="ctr" rtl="0" fontAlgn="base">
        <a:spcBef>
          <a:spcPct val="0"/>
        </a:spcBef>
        <a:spcAft>
          <a:spcPct val="0"/>
        </a:spcAft>
        <a:defRPr sz="4400">
          <a:solidFill>
            <a:schemeClr val="tx1"/>
          </a:solidFill>
          <a:latin typeface="Comic Sans MS" pitchFamily="66"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 Target="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1143000" y="2057400"/>
            <a:ext cx="6870700" cy="1143000"/>
          </a:xfrm>
        </p:spPr>
        <p:txBody>
          <a:bodyPr/>
          <a:lstStyle/>
          <a:p>
            <a:pPr eaLnBrk="1" hangingPunct="1"/>
            <a:r>
              <a:rPr lang="en-US" sz="3600" smtClean="0"/>
              <a:t>Ly Tu Trong College of Ho Chi Minh City</a:t>
            </a:r>
          </a:p>
        </p:txBody>
      </p:sp>
      <p:pic>
        <p:nvPicPr>
          <p:cNvPr id="39939"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895600" y="0"/>
            <a:ext cx="2743200" cy="2006600"/>
          </a:xfrm>
          <a:noFill/>
          <a:extLst>
            <a:ext uri="{91240B29-F687-4F45-9708-019B960494DF}">
              <a14:hiddenLine xmlns:a14="http://schemas.microsoft.com/office/drawing/2010/main" w="9525" cap="flat" algn="ctr">
                <a:solidFill>
                  <a:srgbClr val="000000"/>
                </a:solidFill>
                <a:miter lim="800000"/>
                <a:headEnd/>
                <a:tailEnd/>
              </a14:hiddenLine>
            </a:ext>
          </a:extLst>
        </p:spPr>
      </p:pic>
      <p:sp>
        <p:nvSpPr>
          <p:cNvPr id="39940" name="Title 1"/>
          <p:cNvSpPr txBox="1">
            <a:spLocks/>
          </p:cNvSpPr>
          <p:nvPr/>
        </p:nvSpPr>
        <p:spPr bwMode="auto">
          <a:xfrm>
            <a:off x="533400" y="2057400"/>
            <a:ext cx="81534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tx1"/>
                </a:solidFill>
                <a:latin typeface="Comic Sans MS" pitchFamily="66" charset="0"/>
                <a:cs typeface="Arial" charset="0"/>
              </a:defRPr>
            </a:lvl1pPr>
            <a:lvl2pPr marL="742950" indent="-285750" eaLnBrk="0" hangingPunct="0">
              <a:defRPr sz="2800">
                <a:solidFill>
                  <a:schemeClr val="tx1"/>
                </a:solidFill>
                <a:latin typeface="Comic Sans MS" pitchFamily="66" charset="0"/>
                <a:cs typeface="Arial" charset="0"/>
              </a:defRPr>
            </a:lvl2pPr>
            <a:lvl3pPr marL="1143000" indent="-228600" eaLnBrk="0" hangingPunct="0">
              <a:defRPr sz="2800">
                <a:solidFill>
                  <a:schemeClr val="tx1"/>
                </a:solidFill>
                <a:latin typeface="Comic Sans MS" pitchFamily="66" charset="0"/>
                <a:cs typeface="Arial" charset="0"/>
              </a:defRPr>
            </a:lvl3pPr>
            <a:lvl4pPr marL="1600200" indent="-228600" eaLnBrk="0" hangingPunct="0">
              <a:defRPr sz="2800">
                <a:solidFill>
                  <a:schemeClr val="tx1"/>
                </a:solidFill>
                <a:latin typeface="Comic Sans MS" pitchFamily="66" charset="0"/>
                <a:cs typeface="Arial" charset="0"/>
              </a:defRPr>
            </a:lvl4pPr>
            <a:lvl5pPr marL="2057400" indent="-228600" eaLnBrk="0" hangingPunct="0">
              <a:defRPr sz="2800">
                <a:solidFill>
                  <a:schemeClr val="tx1"/>
                </a:solidFill>
                <a:latin typeface="Comic Sans MS" pitchFamily="66" charset="0"/>
                <a:cs typeface="Arial" charset="0"/>
              </a:defRPr>
            </a:lvl5pPr>
            <a:lvl6pPr marL="2514600" indent="-228600" algn="ctr" eaLnBrk="0" fontAlgn="base" hangingPunct="0">
              <a:spcBef>
                <a:spcPct val="0"/>
              </a:spcBef>
              <a:spcAft>
                <a:spcPct val="0"/>
              </a:spcAft>
              <a:defRPr sz="2800">
                <a:solidFill>
                  <a:schemeClr val="tx1"/>
                </a:solidFill>
                <a:latin typeface="Comic Sans MS" pitchFamily="66" charset="0"/>
                <a:cs typeface="Arial" charset="0"/>
              </a:defRPr>
            </a:lvl6pPr>
            <a:lvl7pPr marL="2971800" indent="-228600" algn="ctr" eaLnBrk="0" fontAlgn="base" hangingPunct="0">
              <a:spcBef>
                <a:spcPct val="0"/>
              </a:spcBef>
              <a:spcAft>
                <a:spcPct val="0"/>
              </a:spcAft>
              <a:defRPr sz="2800">
                <a:solidFill>
                  <a:schemeClr val="tx1"/>
                </a:solidFill>
                <a:latin typeface="Comic Sans MS" pitchFamily="66" charset="0"/>
                <a:cs typeface="Arial" charset="0"/>
              </a:defRPr>
            </a:lvl7pPr>
            <a:lvl8pPr marL="3429000" indent="-228600" algn="ctr" eaLnBrk="0" fontAlgn="base" hangingPunct="0">
              <a:spcBef>
                <a:spcPct val="0"/>
              </a:spcBef>
              <a:spcAft>
                <a:spcPct val="0"/>
              </a:spcAft>
              <a:defRPr sz="2800">
                <a:solidFill>
                  <a:schemeClr val="tx1"/>
                </a:solidFill>
                <a:latin typeface="Comic Sans MS" pitchFamily="66" charset="0"/>
                <a:cs typeface="Arial" charset="0"/>
              </a:defRPr>
            </a:lvl8pPr>
            <a:lvl9pPr marL="3886200" indent="-228600" algn="ctr" eaLnBrk="0" fontAlgn="base" hangingPunct="0">
              <a:spcBef>
                <a:spcPct val="0"/>
              </a:spcBef>
              <a:spcAft>
                <a:spcPct val="0"/>
              </a:spcAft>
              <a:defRPr sz="2800">
                <a:solidFill>
                  <a:schemeClr val="tx1"/>
                </a:solidFill>
                <a:latin typeface="Comic Sans MS" pitchFamily="66" charset="0"/>
                <a:cs typeface="Arial" charset="0"/>
              </a:defRPr>
            </a:lvl9pPr>
          </a:lstStyle>
          <a:p>
            <a:pPr eaLnBrk="1" fontAlgn="base" hangingPunct="1">
              <a:spcBef>
                <a:spcPct val="0"/>
              </a:spcBef>
              <a:spcAft>
                <a:spcPct val="0"/>
              </a:spcAft>
            </a:pPr>
            <a:endParaRPr lang="en-US" sz="3600" b="1">
              <a:solidFill>
                <a:srgbClr val="000000"/>
              </a:solidFill>
              <a:latin typeface="Times New Roman" pitchFamily="18" charset="0"/>
            </a:endParaRPr>
          </a:p>
          <a:p>
            <a:pPr eaLnBrk="1" fontAlgn="base" hangingPunct="1">
              <a:spcBef>
                <a:spcPct val="0"/>
              </a:spcBef>
              <a:spcAft>
                <a:spcPct val="0"/>
              </a:spcAft>
            </a:pPr>
            <a:endParaRPr lang="en-US" sz="3600" b="1">
              <a:solidFill>
                <a:srgbClr val="000000"/>
              </a:solidFill>
              <a:latin typeface="Times New Roman" pitchFamily="18" charset="0"/>
            </a:endParaRPr>
          </a:p>
          <a:p>
            <a:pPr eaLnBrk="1" fontAlgn="base" hangingPunct="1">
              <a:spcBef>
                <a:spcPct val="0"/>
              </a:spcBef>
              <a:spcAft>
                <a:spcPct val="0"/>
              </a:spcAft>
            </a:pPr>
            <a:endParaRPr lang="en-US" sz="3600" b="1">
              <a:solidFill>
                <a:srgbClr val="000000"/>
              </a:solidFill>
              <a:latin typeface="Times New Roman" pitchFamily="18" charset="0"/>
            </a:endParaRPr>
          </a:p>
          <a:p>
            <a:pPr eaLnBrk="1" fontAlgn="base" hangingPunct="1">
              <a:spcBef>
                <a:spcPct val="0"/>
              </a:spcBef>
              <a:spcAft>
                <a:spcPct val="0"/>
              </a:spcAft>
            </a:pPr>
            <a:endParaRPr lang="en-US" sz="3600" b="1">
              <a:solidFill>
                <a:srgbClr val="000000"/>
              </a:solidFill>
              <a:latin typeface="Times New Roman" pitchFamily="18" charset="0"/>
            </a:endParaRPr>
          </a:p>
          <a:p>
            <a:pPr eaLnBrk="1" fontAlgn="base" hangingPunct="1">
              <a:spcBef>
                <a:spcPct val="0"/>
              </a:spcBef>
              <a:spcAft>
                <a:spcPct val="0"/>
              </a:spcAft>
            </a:pPr>
            <a:endParaRPr lang="en-US" sz="3600" b="1">
              <a:solidFill>
                <a:srgbClr val="000000"/>
              </a:solidFill>
              <a:latin typeface="Times New Roman" pitchFamily="18" charset="0"/>
            </a:endParaRPr>
          </a:p>
          <a:p>
            <a:pPr eaLnBrk="1" fontAlgn="base" hangingPunct="1">
              <a:spcBef>
                <a:spcPct val="0"/>
              </a:spcBef>
              <a:spcAft>
                <a:spcPct val="0"/>
              </a:spcAft>
            </a:pPr>
            <a:endParaRPr lang="en-US" sz="3600" b="1">
              <a:solidFill>
                <a:srgbClr val="000000"/>
              </a:solidFill>
              <a:latin typeface="Times New Roman" pitchFamily="18" charset="0"/>
            </a:endParaRPr>
          </a:p>
          <a:p>
            <a:pPr eaLnBrk="1" fontAlgn="base" hangingPunct="1">
              <a:spcBef>
                <a:spcPct val="0"/>
              </a:spcBef>
              <a:spcAft>
                <a:spcPct val="0"/>
              </a:spcAft>
            </a:pPr>
            <a:endParaRPr lang="en-US" sz="3600" b="1">
              <a:solidFill>
                <a:srgbClr val="000000"/>
              </a:solidFill>
              <a:latin typeface="Times New Roman" pitchFamily="18" charset="0"/>
            </a:endParaRPr>
          </a:p>
          <a:p>
            <a:pPr algn="ctr" eaLnBrk="1" fontAlgn="base" hangingPunct="1">
              <a:spcBef>
                <a:spcPct val="0"/>
              </a:spcBef>
              <a:spcAft>
                <a:spcPct val="0"/>
              </a:spcAft>
            </a:pPr>
            <a:endParaRPr lang="en-US" sz="3600">
              <a:solidFill>
                <a:srgbClr val="000000"/>
              </a:solidFill>
            </a:endParaRPr>
          </a:p>
          <a:p>
            <a:pPr eaLnBrk="1" fontAlgn="base" hangingPunct="1">
              <a:spcBef>
                <a:spcPct val="0"/>
              </a:spcBef>
              <a:spcAft>
                <a:spcPct val="0"/>
              </a:spcAft>
            </a:pPr>
            <a:r>
              <a:rPr lang="en-US" sz="3600" b="1">
                <a:solidFill>
                  <a:srgbClr val="000000"/>
                </a:solidFill>
                <a:latin typeface="Times New Roman" pitchFamily="18" charset="0"/>
              </a:rPr>
              <a:t>Bậc đào tạo: Cao Đẳng</a:t>
            </a:r>
          </a:p>
          <a:p>
            <a:pPr eaLnBrk="1" fontAlgn="base" hangingPunct="1">
              <a:spcBef>
                <a:spcPct val="0"/>
              </a:spcBef>
              <a:spcAft>
                <a:spcPct val="0"/>
              </a:spcAft>
            </a:pPr>
            <a:r>
              <a:rPr lang="en-US" sz="3600" b="1">
                <a:solidFill>
                  <a:srgbClr val="000000"/>
                </a:solidFill>
                <a:latin typeface="Times New Roman" pitchFamily="18" charset="0"/>
              </a:rPr>
              <a:t>Học phần: Anh Văn Chuyên ngành CNKT NHIỆT</a:t>
            </a:r>
            <a:endParaRPr lang="en-US" sz="3600">
              <a:solidFill>
                <a:srgbClr val="000000"/>
              </a:solidFill>
            </a:endParaRPr>
          </a:p>
          <a:p>
            <a:pPr algn="ctr" eaLnBrk="1" fontAlgn="base" hangingPunct="1">
              <a:spcBef>
                <a:spcPct val="0"/>
              </a:spcBef>
              <a:spcAft>
                <a:spcPct val="0"/>
              </a:spcAft>
            </a:pPr>
            <a:r>
              <a:rPr lang="en-US" b="1">
                <a:solidFill>
                  <a:srgbClr val="000000"/>
                </a:solidFill>
                <a:latin typeface="Times New Roman" pitchFamily="18" charset="0"/>
              </a:rPr>
              <a:t>Giảng  viên: Nguyễn Thị Thanh Tú</a:t>
            </a:r>
          </a:p>
          <a:p>
            <a:pPr algn="ctr" eaLnBrk="1" fontAlgn="base" hangingPunct="1">
              <a:spcBef>
                <a:spcPct val="0"/>
              </a:spcBef>
              <a:spcAft>
                <a:spcPct val="0"/>
              </a:spcAft>
            </a:pPr>
            <a:r>
              <a:rPr lang="en-US" b="1">
                <a:solidFill>
                  <a:srgbClr val="000000"/>
                </a:solidFill>
                <a:latin typeface="Times New Roman" pitchFamily="18" charset="0"/>
              </a:rPr>
              <a:t>Năm học: 2018 - 2019</a:t>
            </a:r>
          </a:p>
          <a:p>
            <a:pPr eaLnBrk="1" fontAlgn="base" hangingPunct="1">
              <a:spcBef>
                <a:spcPct val="0"/>
              </a:spcBef>
              <a:spcAft>
                <a:spcPct val="0"/>
              </a:spcAft>
            </a:pPr>
            <a:endParaRPr lang="en-US" b="1">
              <a:solidFill>
                <a:srgbClr val="000000"/>
              </a:solidFill>
              <a:latin typeface="Times New Roman" pitchFamily="18" charset="0"/>
            </a:endParaRPr>
          </a:p>
          <a:p>
            <a:pPr eaLnBrk="1" fontAlgn="base" hangingPunct="1">
              <a:spcBef>
                <a:spcPct val="0"/>
              </a:spcBef>
              <a:spcAft>
                <a:spcPct val="0"/>
              </a:spcAft>
            </a:pPr>
            <a:endParaRPr lang="en-US" b="1">
              <a:solidFill>
                <a:srgbClr val="000000"/>
              </a:solidFill>
              <a:latin typeface="Times New Roman" pitchFamily="18" charset="0"/>
            </a:endParaRPr>
          </a:p>
        </p:txBody>
      </p:sp>
    </p:spTree>
    <p:extLst>
      <p:ext uri="{BB962C8B-B14F-4D97-AF65-F5344CB8AC3E}">
        <p14:creationId xmlns:p14="http://schemas.microsoft.com/office/powerpoint/2010/main" val="20834335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smtClean="0">
                <a:latin typeface="Times New Roman" pitchFamily="18" charset="0"/>
              </a:rPr>
              <a:t>Eric H. Glendinning</a:t>
            </a:r>
            <a:br>
              <a:rPr lang="en-US" smtClean="0">
                <a:latin typeface="Times New Roman" pitchFamily="18" charset="0"/>
              </a:rPr>
            </a:br>
            <a:r>
              <a:rPr lang="en-US" smtClean="0">
                <a:latin typeface="Times New Roman" pitchFamily="18" charset="0"/>
              </a:rPr>
              <a:t>Norman Glendinning</a:t>
            </a:r>
          </a:p>
        </p:txBody>
      </p:sp>
      <p:sp>
        <p:nvSpPr>
          <p:cNvPr id="3075" name="Rectangle 3"/>
          <p:cNvSpPr>
            <a:spLocks noGrp="1" noChangeArrowheads="1"/>
          </p:cNvSpPr>
          <p:nvPr>
            <p:ph type="body" idx="1"/>
          </p:nvPr>
        </p:nvSpPr>
        <p:spPr>
          <a:xfrm>
            <a:off x="685800" y="1828800"/>
            <a:ext cx="8153400" cy="3657600"/>
          </a:xfrm>
        </p:spPr>
        <p:txBody>
          <a:bodyPr/>
          <a:lstStyle/>
          <a:p>
            <a:pPr eaLnBrk="1" hangingPunct="1">
              <a:buFontTx/>
              <a:buNone/>
            </a:pPr>
            <a:r>
              <a:rPr lang="en-US" sz="4000" b="1" smtClean="0">
                <a:latin typeface="Times New Roman" pitchFamily="18" charset="0"/>
              </a:rPr>
              <a:t>Oxford English for Electrical and Mechanical Engineering </a:t>
            </a:r>
            <a:r>
              <a:rPr lang="en-US" sz="6600" b="1" smtClean="0">
                <a:latin typeface="Times New Roman" pitchFamily="18" charset="0"/>
              </a:rPr>
              <a:t>		</a:t>
            </a:r>
          </a:p>
        </p:txBody>
      </p:sp>
    </p:spTree>
    <p:extLst>
      <p:ext uri="{BB962C8B-B14F-4D97-AF65-F5344CB8AC3E}">
        <p14:creationId xmlns:p14="http://schemas.microsoft.com/office/powerpoint/2010/main" val="29885249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7800975" cy="1158875"/>
          </a:xfrm>
        </p:spPr>
        <p:txBody>
          <a:bodyPr rtlCol="0">
            <a:noAutofit/>
          </a:bodyPr>
          <a:lstStyle/>
          <a:p>
            <a:pPr fontAlgn="auto">
              <a:spcAft>
                <a:spcPts val="0"/>
              </a:spcAft>
              <a:defRPr/>
            </a:pPr>
            <a:r>
              <a:rPr lang="en-US" sz="7200" b="1" dirty="0" smtClean="0">
                <a:solidFill>
                  <a:srgbClr val="FF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 4: Washing</a:t>
            </a:r>
            <a:r>
              <a:rPr lang="en-US" sz="7200" dirty="0" smtClean="0">
                <a:solidFill>
                  <a:srgbClr val="FF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7200" b="1" dirty="0" smtClean="0">
                <a:solidFill>
                  <a:srgbClr val="FF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machine</a:t>
            </a:r>
            <a:endParaRPr lang="en-US" sz="7200" b="1" dirty="0">
              <a:solidFill>
                <a:srgbClr val="FF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Subtitle 2"/>
          <p:cNvSpPr>
            <a:spLocks noGrp="1"/>
          </p:cNvSpPr>
          <p:nvPr>
            <p:ph idx="1"/>
          </p:nvPr>
        </p:nvSpPr>
        <p:spPr>
          <a:xfrm>
            <a:off x="628650" y="2451100"/>
            <a:ext cx="7886700" cy="3725863"/>
          </a:xfrm>
        </p:spPr>
        <p:txBody>
          <a:bodyPr/>
          <a:lstStyle/>
          <a:p>
            <a:r>
              <a:rPr lang="en-US" b="1" i="1" u="sng" smtClean="0">
                <a:latin typeface="Times New Roman" pitchFamily="18" charset="0"/>
                <a:cs typeface="Times New Roman" pitchFamily="18" charset="0"/>
              </a:rPr>
              <a:t>Task 1 </a:t>
            </a:r>
          </a:p>
          <a:p>
            <a:r>
              <a:rPr lang="en-US" b="1" i="1" smtClean="0">
                <a:latin typeface="Times New Roman" pitchFamily="18" charset="0"/>
                <a:cs typeface="Times New Roman" pitchFamily="18" charset="0"/>
              </a:rPr>
              <a:t>Tuning-in:</a:t>
            </a:r>
          </a:p>
          <a:p>
            <a:r>
              <a:rPr lang="en-US" b="1" smtClean="0">
                <a:solidFill>
                  <a:srgbClr val="002060"/>
                </a:solidFill>
                <a:latin typeface="Times New Roman" pitchFamily="18" charset="0"/>
                <a:cs typeface="Times New Roman" pitchFamily="18" charset="0"/>
              </a:rPr>
              <a:t>Many items found in the home contain control systems. The washing machine is one of the most complex.List some of the factors the control system of a washing machine must handle. This diagram may help you.</a:t>
            </a:r>
          </a:p>
          <a:p>
            <a:endParaRPr lang="en-US" sz="2000" smtClean="0">
              <a:latin typeface="Times New Roman" pitchFamily="18" charset="0"/>
              <a:cs typeface="Times New Roman" pitchFamily="18" charset="0"/>
            </a:endParaRPr>
          </a:p>
          <a:p>
            <a:endParaRPr lang="en-US" sz="2000" smtClean="0">
              <a:latin typeface="Times New Roman" pitchFamily="18" charset="0"/>
              <a:cs typeface="Times New Roman" pitchFamily="18" charset="0"/>
            </a:endParaRPr>
          </a:p>
          <a:p>
            <a:endParaRPr lang="en-US" sz="2000" smtClean="0">
              <a:latin typeface="Times New Roman" pitchFamily="18" charset="0"/>
              <a:cs typeface="Times New Roman" pitchFamily="18" charset="0"/>
            </a:endParaRPr>
          </a:p>
          <a:p>
            <a:endParaRPr lang="en-US" sz="2000" smtClean="0">
              <a:latin typeface="Times New Roman" pitchFamily="18" charset="0"/>
              <a:cs typeface="Times New Roman" pitchFamily="18" charset="0"/>
            </a:endParaRPr>
          </a:p>
          <a:p>
            <a:endParaRPr lang="en-US" smtClean="0">
              <a:latin typeface="Times New Roman" pitchFamily="18" charset="0"/>
              <a:cs typeface="Times New Roman" pitchFamily="18" charset="0"/>
            </a:endParaRPr>
          </a:p>
        </p:txBody>
      </p:sp>
      <p:pic>
        <p:nvPicPr>
          <p:cNvPr id="81924"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990600"/>
            <a:ext cx="3086100" cy="240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83234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6" presetClass="entr" presetSubtype="21" fill="hold"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16" presetClass="entr" presetSubtype="21"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inVertical)">
                                      <p:cBhvr>
                                        <p:cTn id="19" dur="75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1143000" y="2057400"/>
            <a:ext cx="6870700" cy="1143000"/>
          </a:xfrm>
        </p:spPr>
        <p:txBody>
          <a:bodyPr/>
          <a:lstStyle/>
          <a:p>
            <a:pPr eaLnBrk="1" hangingPunct="1"/>
            <a:r>
              <a:rPr lang="en-US" sz="3600" smtClean="0"/>
              <a:t>Ly Tu Trong College of Ho Chi Minh City</a:t>
            </a:r>
          </a:p>
        </p:txBody>
      </p:sp>
      <p:pic>
        <p:nvPicPr>
          <p:cNvPr id="39939"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895600" y="0"/>
            <a:ext cx="2743200" cy="2006600"/>
          </a:xfrm>
          <a:noFill/>
          <a:extLst>
            <a:ext uri="{91240B29-F687-4F45-9708-019B960494DF}">
              <a14:hiddenLine xmlns:a14="http://schemas.microsoft.com/office/drawing/2010/main" w="9525" cap="flat" algn="ctr">
                <a:solidFill>
                  <a:srgbClr val="000000"/>
                </a:solidFill>
                <a:miter lim="800000"/>
                <a:headEnd/>
                <a:tailEnd/>
              </a14:hiddenLine>
            </a:ext>
          </a:extLst>
        </p:spPr>
      </p:pic>
      <p:sp>
        <p:nvSpPr>
          <p:cNvPr id="39940" name="Title 1"/>
          <p:cNvSpPr txBox="1">
            <a:spLocks/>
          </p:cNvSpPr>
          <p:nvPr/>
        </p:nvSpPr>
        <p:spPr bwMode="auto">
          <a:xfrm>
            <a:off x="533400" y="2057400"/>
            <a:ext cx="81534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tx1"/>
                </a:solidFill>
                <a:latin typeface="Comic Sans MS" pitchFamily="66" charset="0"/>
                <a:cs typeface="Arial" charset="0"/>
              </a:defRPr>
            </a:lvl1pPr>
            <a:lvl2pPr marL="742950" indent="-285750" eaLnBrk="0" hangingPunct="0">
              <a:defRPr sz="2800">
                <a:solidFill>
                  <a:schemeClr val="tx1"/>
                </a:solidFill>
                <a:latin typeface="Comic Sans MS" pitchFamily="66" charset="0"/>
                <a:cs typeface="Arial" charset="0"/>
              </a:defRPr>
            </a:lvl2pPr>
            <a:lvl3pPr marL="1143000" indent="-228600" eaLnBrk="0" hangingPunct="0">
              <a:defRPr sz="2800">
                <a:solidFill>
                  <a:schemeClr val="tx1"/>
                </a:solidFill>
                <a:latin typeface="Comic Sans MS" pitchFamily="66" charset="0"/>
                <a:cs typeface="Arial" charset="0"/>
              </a:defRPr>
            </a:lvl3pPr>
            <a:lvl4pPr marL="1600200" indent="-228600" eaLnBrk="0" hangingPunct="0">
              <a:defRPr sz="2800">
                <a:solidFill>
                  <a:schemeClr val="tx1"/>
                </a:solidFill>
                <a:latin typeface="Comic Sans MS" pitchFamily="66" charset="0"/>
                <a:cs typeface="Arial" charset="0"/>
              </a:defRPr>
            </a:lvl4pPr>
            <a:lvl5pPr marL="2057400" indent="-228600" eaLnBrk="0" hangingPunct="0">
              <a:defRPr sz="2800">
                <a:solidFill>
                  <a:schemeClr val="tx1"/>
                </a:solidFill>
                <a:latin typeface="Comic Sans MS" pitchFamily="66" charset="0"/>
                <a:cs typeface="Arial" charset="0"/>
              </a:defRPr>
            </a:lvl5pPr>
            <a:lvl6pPr marL="2514600" indent="-228600" algn="ctr" eaLnBrk="0" fontAlgn="base" hangingPunct="0">
              <a:spcBef>
                <a:spcPct val="0"/>
              </a:spcBef>
              <a:spcAft>
                <a:spcPct val="0"/>
              </a:spcAft>
              <a:defRPr sz="2800">
                <a:solidFill>
                  <a:schemeClr val="tx1"/>
                </a:solidFill>
                <a:latin typeface="Comic Sans MS" pitchFamily="66" charset="0"/>
                <a:cs typeface="Arial" charset="0"/>
              </a:defRPr>
            </a:lvl6pPr>
            <a:lvl7pPr marL="2971800" indent="-228600" algn="ctr" eaLnBrk="0" fontAlgn="base" hangingPunct="0">
              <a:spcBef>
                <a:spcPct val="0"/>
              </a:spcBef>
              <a:spcAft>
                <a:spcPct val="0"/>
              </a:spcAft>
              <a:defRPr sz="2800">
                <a:solidFill>
                  <a:schemeClr val="tx1"/>
                </a:solidFill>
                <a:latin typeface="Comic Sans MS" pitchFamily="66" charset="0"/>
                <a:cs typeface="Arial" charset="0"/>
              </a:defRPr>
            </a:lvl7pPr>
            <a:lvl8pPr marL="3429000" indent="-228600" algn="ctr" eaLnBrk="0" fontAlgn="base" hangingPunct="0">
              <a:spcBef>
                <a:spcPct val="0"/>
              </a:spcBef>
              <a:spcAft>
                <a:spcPct val="0"/>
              </a:spcAft>
              <a:defRPr sz="2800">
                <a:solidFill>
                  <a:schemeClr val="tx1"/>
                </a:solidFill>
                <a:latin typeface="Comic Sans MS" pitchFamily="66" charset="0"/>
                <a:cs typeface="Arial" charset="0"/>
              </a:defRPr>
            </a:lvl8pPr>
            <a:lvl9pPr marL="3886200" indent="-228600" algn="ctr" eaLnBrk="0" fontAlgn="base" hangingPunct="0">
              <a:spcBef>
                <a:spcPct val="0"/>
              </a:spcBef>
              <a:spcAft>
                <a:spcPct val="0"/>
              </a:spcAft>
              <a:defRPr sz="2800">
                <a:solidFill>
                  <a:schemeClr val="tx1"/>
                </a:solidFill>
                <a:latin typeface="Comic Sans MS" pitchFamily="66" charset="0"/>
                <a:cs typeface="Arial" charset="0"/>
              </a:defRPr>
            </a:lvl9pPr>
          </a:lstStyle>
          <a:p>
            <a:pPr algn="l" eaLnBrk="1" hangingPunct="1"/>
            <a:endParaRPr lang="en-US" sz="3600" b="1">
              <a:latin typeface="Times New Roman" pitchFamily="18" charset="0"/>
            </a:endParaRPr>
          </a:p>
          <a:p>
            <a:pPr algn="l" eaLnBrk="1" hangingPunct="1"/>
            <a:endParaRPr lang="en-US" sz="3600" b="1">
              <a:latin typeface="Times New Roman" pitchFamily="18" charset="0"/>
            </a:endParaRPr>
          </a:p>
          <a:p>
            <a:pPr algn="l" eaLnBrk="1" hangingPunct="1"/>
            <a:endParaRPr lang="en-US" sz="3600" b="1">
              <a:latin typeface="Times New Roman" pitchFamily="18" charset="0"/>
            </a:endParaRPr>
          </a:p>
          <a:p>
            <a:pPr algn="l" eaLnBrk="1" hangingPunct="1"/>
            <a:endParaRPr lang="en-US" sz="3600" b="1">
              <a:latin typeface="Times New Roman" pitchFamily="18" charset="0"/>
            </a:endParaRPr>
          </a:p>
          <a:p>
            <a:pPr algn="l" eaLnBrk="1" hangingPunct="1"/>
            <a:endParaRPr lang="en-US" sz="3600" b="1">
              <a:latin typeface="Times New Roman" pitchFamily="18" charset="0"/>
            </a:endParaRPr>
          </a:p>
          <a:p>
            <a:pPr algn="l" eaLnBrk="1" hangingPunct="1"/>
            <a:endParaRPr lang="en-US" sz="3600" b="1">
              <a:latin typeface="Times New Roman" pitchFamily="18" charset="0"/>
            </a:endParaRPr>
          </a:p>
          <a:p>
            <a:pPr algn="l" eaLnBrk="1" hangingPunct="1"/>
            <a:endParaRPr lang="en-US" sz="3600" b="1">
              <a:latin typeface="Times New Roman" pitchFamily="18" charset="0"/>
            </a:endParaRPr>
          </a:p>
          <a:p>
            <a:pPr eaLnBrk="1" hangingPunct="1"/>
            <a:endParaRPr lang="en-US" sz="3600"/>
          </a:p>
          <a:p>
            <a:pPr algn="l" eaLnBrk="1" hangingPunct="1"/>
            <a:r>
              <a:rPr lang="en-US" sz="3600" b="1">
                <a:latin typeface="Times New Roman" pitchFamily="18" charset="0"/>
              </a:rPr>
              <a:t>Bậc đào tạo: Cao Đẳng</a:t>
            </a:r>
          </a:p>
          <a:p>
            <a:pPr algn="l" eaLnBrk="1" hangingPunct="1"/>
            <a:r>
              <a:rPr lang="en-US" sz="3600" b="1">
                <a:latin typeface="Times New Roman" pitchFamily="18" charset="0"/>
              </a:rPr>
              <a:t>Học phần: Anh Văn Chuyên ngành CNKT NHIỆT</a:t>
            </a:r>
            <a:endParaRPr lang="en-US" sz="3600"/>
          </a:p>
          <a:p>
            <a:pPr eaLnBrk="1" hangingPunct="1"/>
            <a:r>
              <a:rPr lang="en-US" b="1">
                <a:latin typeface="Times New Roman" pitchFamily="18" charset="0"/>
              </a:rPr>
              <a:t>Giảng  viên: Nguyễn Thị Thanh Tú</a:t>
            </a:r>
          </a:p>
          <a:p>
            <a:pPr eaLnBrk="1" hangingPunct="1"/>
            <a:r>
              <a:rPr lang="en-US" b="1">
                <a:latin typeface="Times New Roman" pitchFamily="18" charset="0"/>
              </a:rPr>
              <a:t>Năm học: 2018 - 2019</a:t>
            </a:r>
          </a:p>
          <a:p>
            <a:pPr algn="l" eaLnBrk="1" hangingPunct="1"/>
            <a:endParaRPr lang="en-US" b="1">
              <a:latin typeface="Times New Roman" pitchFamily="18" charset="0"/>
            </a:endParaRPr>
          </a:p>
          <a:p>
            <a:pPr algn="l" eaLnBrk="1" hangingPunct="1"/>
            <a:endParaRPr lang="en-US" b="1">
              <a:latin typeface="Times New Roman" pitchFamily="18" charset="0"/>
            </a:endParaRPr>
          </a:p>
        </p:txBody>
      </p:sp>
    </p:spTree>
    <p:extLst>
      <p:ext uri="{BB962C8B-B14F-4D97-AF65-F5344CB8AC3E}">
        <p14:creationId xmlns:p14="http://schemas.microsoft.com/office/powerpoint/2010/main" val="20834335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smtClean="0">
                <a:latin typeface="Times New Roman" pitchFamily="18" charset="0"/>
              </a:rPr>
              <a:t>Eric H. Glendinning</a:t>
            </a:r>
            <a:br>
              <a:rPr lang="en-US" smtClean="0">
                <a:latin typeface="Times New Roman" pitchFamily="18" charset="0"/>
              </a:rPr>
            </a:br>
            <a:r>
              <a:rPr lang="en-US" smtClean="0">
                <a:latin typeface="Times New Roman" pitchFamily="18" charset="0"/>
              </a:rPr>
              <a:t>Norman Glendinning</a:t>
            </a:r>
          </a:p>
        </p:txBody>
      </p:sp>
      <p:sp>
        <p:nvSpPr>
          <p:cNvPr id="3075" name="Rectangle 3"/>
          <p:cNvSpPr>
            <a:spLocks noGrp="1" noChangeArrowheads="1"/>
          </p:cNvSpPr>
          <p:nvPr>
            <p:ph type="body" idx="1"/>
          </p:nvPr>
        </p:nvSpPr>
        <p:spPr>
          <a:xfrm>
            <a:off x="685800" y="1828800"/>
            <a:ext cx="8153400" cy="3657600"/>
          </a:xfrm>
        </p:spPr>
        <p:txBody>
          <a:bodyPr/>
          <a:lstStyle/>
          <a:p>
            <a:pPr eaLnBrk="1" hangingPunct="1">
              <a:buFontTx/>
              <a:buNone/>
            </a:pPr>
            <a:r>
              <a:rPr lang="en-US" sz="4000" b="1" smtClean="0">
                <a:latin typeface="Times New Roman" pitchFamily="18" charset="0"/>
              </a:rPr>
              <a:t>Oxford English for Electrical and Mechanical Engineering </a:t>
            </a:r>
            <a:r>
              <a:rPr lang="en-US" sz="6600" b="1" smtClean="0">
                <a:latin typeface="Times New Roman" pitchFamily="18" charset="0"/>
              </a:rPr>
              <a:t>		</a:t>
            </a:r>
          </a:p>
        </p:txBody>
      </p:sp>
    </p:spTree>
    <p:extLst>
      <p:ext uri="{BB962C8B-B14F-4D97-AF65-F5344CB8AC3E}">
        <p14:creationId xmlns:p14="http://schemas.microsoft.com/office/powerpoint/2010/main" val="29885249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856206" y="3"/>
            <a:ext cx="4287794" cy="6359611"/>
          </a:xfrm>
          <a:effectLst>
            <a:softEdge rad="112500"/>
          </a:effectLst>
        </p:spPr>
      </p:pic>
      <p:sp>
        <p:nvSpPr>
          <p:cNvPr id="2" name="Title 1"/>
          <p:cNvSpPr>
            <a:spLocks noGrp="1"/>
          </p:cNvSpPr>
          <p:nvPr>
            <p:ph type="title"/>
          </p:nvPr>
        </p:nvSpPr>
        <p:spPr>
          <a:xfrm>
            <a:off x="138113" y="134938"/>
            <a:ext cx="4891087" cy="6559550"/>
          </a:xfrm>
        </p:spPr>
        <p:txBody>
          <a:bodyPr/>
          <a:lstStyle/>
          <a:p>
            <a:r>
              <a:rPr lang="en-US" sz="2800" smtClean="0">
                <a:latin typeface="Times New Roman" pitchFamily="18" charset="0"/>
                <a:cs typeface="Times New Roman" pitchFamily="18" charset="0"/>
              </a:rPr>
              <a:t>1. </a:t>
            </a:r>
            <a:r>
              <a:rPr lang="en-US" sz="2800" b="1" smtClean="0">
                <a:latin typeface="Times New Roman" pitchFamily="18" charset="0"/>
                <a:cs typeface="Times New Roman" pitchFamily="18" charset="0"/>
              </a:rPr>
              <a:t>Shock absorber</a:t>
            </a:r>
            <a:r>
              <a:rPr lang="en-US" sz="2800" smtClean="0">
                <a:latin typeface="Times New Roman" pitchFamily="18" charset="0"/>
                <a:cs typeface="Times New Roman" pitchFamily="18" charset="0"/>
              </a:rPr>
              <a:t>: bộ giảm sóc</a:t>
            </a:r>
            <a:br>
              <a:rPr lang="en-US" sz="2800" smtClean="0">
                <a:latin typeface="Times New Roman" pitchFamily="18" charset="0"/>
                <a:cs typeface="Times New Roman" pitchFamily="18" charset="0"/>
              </a:rPr>
            </a:br>
            <a:r>
              <a:rPr lang="en-US" sz="2800" smtClean="0">
                <a:latin typeface="Times New Roman" pitchFamily="18" charset="0"/>
                <a:cs typeface="Times New Roman" pitchFamily="18" charset="0"/>
              </a:rPr>
              <a:t>2. </a:t>
            </a:r>
            <a:r>
              <a:rPr lang="en-US" sz="2800" b="1" smtClean="0">
                <a:latin typeface="Times New Roman" pitchFamily="18" charset="0"/>
                <a:cs typeface="Times New Roman" pitchFamily="18" charset="0"/>
              </a:rPr>
              <a:t>Drum</a:t>
            </a:r>
            <a:r>
              <a:rPr lang="en-US" sz="2800" smtClean="0">
                <a:latin typeface="Times New Roman" pitchFamily="18" charset="0"/>
                <a:cs typeface="Times New Roman" pitchFamily="18" charset="0"/>
              </a:rPr>
              <a:t>: lồng giặt </a:t>
            </a:r>
            <a:br>
              <a:rPr lang="en-US" sz="2800" smtClean="0">
                <a:latin typeface="Times New Roman" pitchFamily="18" charset="0"/>
                <a:cs typeface="Times New Roman" pitchFamily="18" charset="0"/>
              </a:rPr>
            </a:br>
            <a:r>
              <a:rPr lang="en-US" sz="2800" smtClean="0">
                <a:latin typeface="Times New Roman" pitchFamily="18" charset="0"/>
                <a:cs typeface="Times New Roman" pitchFamily="18" charset="0"/>
              </a:rPr>
              <a:t>3. </a:t>
            </a:r>
            <a:r>
              <a:rPr lang="en-US" sz="2800" b="1" smtClean="0">
                <a:latin typeface="Times New Roman" pitchFamily="18" charset="0"/>
                <a:cs typeface="Times New Roman" pitchFamily="18" charset="0"/>
              </a:rPr>
              <a:t>Control unit</a:t>
            </a:r>
            <a:r>
              <a:rPr lang="en-US" sz="2800" smtClean="0">
                <a:latin typeface="Times New Roman" pitchFamily="18" charset="0"/>
                <a:cs typeface="Times New Roman" pitchFamily="18" charset="0"/>
              </a:rPr>
              <a:t>: bảng điều khiển</a:t>
            </a:r>
            <a:br>
              <a:rPr lang="en-US" sz="2800" smtClean="0">
                <a:latin typeface="Times New Roman" pitchFamily="18" charset="0"/>
                <a:cs typeface="Times New Roman" pitchFamily="18" charset="0"/>
              </a:rPr>
            </a:br>
            <a:r>
              <a:rPr lang="en-US" sz="2800" smtClean="0">
                <a:latin typeface="Times New Roman" pitchFamily="18" charset="0"/>
                <a:cs typeface="Times New Roman" pitchFamily="18" charset="0"/>
              </a:rPr>
              <a:t>4. </a:t>
            </a:r>
            <a:r>
              <a:rPr lang="en-US" sz="2800" b="1" smtClean="0">
                <a:latin typeface="Times New Roman" pitchFamily="18" charset="0"/>
                <a:cs typeface="Times New Roman" pitchFamily="18" charset="0"/>
              </a:rPr>
              <a:t>Water in</a:t>
            </a:r>
            <a:r>
              <a:rPr lang="en-US" sz="2800" smtClean="0">
                <a:latin typeface="Times New Roman" pitchFamily="18" charset="0"/>
                <a:cs typeface="Times New Roman" pitchFamily="18" charset="0"/>
              </a:rPr>
              <a:t>: nước vào</a:t>
            </a:r>
            <a:br>
              <a:rPr lang="en-US" sz="2800" smtClean="0">
                <a:latin typeface="Times New Roman" pitchFamily="18" charset="0"/>
                <a:cs typeface="Times New Roman" pitchFamily="18" charset="0"/>
              </a:rPr>
            </a:br>
            <a:r>
              <a:rPr lang="en-US" sz="2800" smtClean="0">
                <a:latin typeface="Times New Roman" pitchFamily="18" charset="0"/>
                <a:cs typeface="Times New Roman" pitchFamily="18" charset="0"/>
              </a:rPr>
              <a:t>5. </a:t>
            </a:r>
            <a:r>
              <a:rPr lang="en-US" sz="2800" b="1" smtClean="0">
                <a:latin typeface="Times New Roman" pitchFamily="18" charset="0"/>
                <a:cs typeface="Times New Roman" pitchFamily="18" charset="0"/>
              </a:rPr>
              <a:t>Water out</a:t>
            </a:r>
            <a:r>
              <a:rPr lang="en-US" sz="2800" smtClean="0">
                <a:latin typeface="Times New Roman" pitchFamily="18" charset="0"/>
                <a:cs typeface="Times New Roman" pitchFamily="18" charset="0"/>
              </a:rPr>
              <a:t>: nước ra</a:t>
            </a:r>
            <a:br>
              <a:rPr lang="en-US" sz="2800" smtClean="0">
                <a:latin typeface="Times New Roman" pitchFamily="18" charset="0"/>
                <a:cs typeface="Times New Roman" pitchFamily="18" charset="0"/>
              </a:rPr>
            </a:br>
            <a:r>
              <a:rPr lang="en-US" sz="2800" smtClean="0">
                <a:latin typeface="Times New Roman" pitchFamily="18" charset="0"/>
                <a:cs typeface="Times New Roman" pitchFamily="18" charset="0"/>
              </a:rPr>
              <a:t>6. </a:t>
            </a:r>
            <a:r>
              <a:rPr lang="en-US" sz="2800" b="1" smtClean="0">
                <a:latin typeface="Times New Roman" pitchFamily="18" charset="0"/>
                <a:cs typeface="Times New Roman" pitchFamily="18" charset="0"/>
              </a:rPr>
              <a:t>Pressure sensor</a:t>
            </a:r>
            <a:r>
              <a:rPr lang="en-US" sz="2800" smtClean="0">
                <a:latin typeface="Times New Roman" pitchFamily="18" charset="0"/>
                <a:cs typeface="Times New Roman" pitchFamily="18" charset="0"/>
              </a:rPr>
              <a:t>: cảm biến áp suất</a:t>
            </a:r>
            <a:br>
              <a:rPr lang="en-US" sz="2800" smtClean="0">
                <a:latin typeface="Times New Roman" pitchFamily="18" charset="0"/>
                <a:cs typeface="Times New Roman" pitchFamily="18" charset="0"/>
              </a:rPr>
            </a:br>
            <a:r>
              <a:rPr lang="en-US" sz="2800" smtClean="0">
                <a:latin typeface="Times New Roman" pitchFamily="18" charset="0"/>
                <a:cs typeface="Times New Roman" pitchFamily="18" charset="0"/>
              </a:rPr>
              <a:t>7. </a:t>
            </a:r>
            <a:r>
              <a:rPr lang="en-US" sz="2800" b="1" smtClean="0">
                <a:latin typeface="Times New Roman" pitchFamily="18" charset="0"/>
                <a:cs typeface="Times New Roman" pitchFamily="18" charset="0"/>
              </a:rPr>
              <a:t>Temperature sensor</a:t>
            </a:r>
            <a:r>
              <a:rPr lang="en-US" sz="2800" smtClean="0">
                <a:latin typeface="Times New Roman" pitchFamily="18" charset="0"/>
                <a:cs typeface="Times New Roman" pitchFamily="18" charset="0"/>
              </a:rPr>
              <a:t>: cảm biến nhiệt độ</a:t>
            </a:r>
            <a:br>
              <a:rPr lang="en-US" sz="2800" smtClean="0">
                <a:latin typeface="Times New Roman" pitchFamily="18" charset="0"/>
                <a:cs typeface="Times New Roman" pitchFamily="18" charset="0"/>
              </a:rPr>
            </a:br>
            <a:r>
              <a:rPr lang="en-US" sz="2800" smtClean="0">
                <a:latin typeface="Times New Roman" pitchFamily="18" charset="0"/>
                <a:cs typeface="Times New Roman" pitchFamily="18" charset="0"/>
              </a:rPr>
              <a:t>8. </a:t>
            </a:r>
            <a:r>
              <a:rPr lang="en-US" sz="2800" b="1" smtClean="0">
                <a:latin typeface="Times New Roman" pitchFamily="18" charset="0"/>
                <a:cs typeface="Times New Roman" pitchFamily="18" charset="0"/>
              </a:rPr>
              <a:t>Heater </a:t>
            </a:r>
            <a:r>
              <a:rPr lang="en-US" sz="2800" smtClean="0">
                <a:latin typeface="Times New Roman" pitchFamily="18" charset="0"/>
                <a:cs typeface="Times New Roman" pitchFamily="18" charset="0"/>
              </a:rPr>
              <a:t>: bộ tăng nhiệt</a:t>
            </a:r>
            <a:br>
              <a:rPr lang="en-US" sz="2800" smtClean="0">
                <a:latin typeface="Times New Roman" pitchFamily="18" charset="0"/>
                <a:cs typeface="Times New Roman" pitchFamily="18" charset="0"/>
              </a:rPr>
            </a:br>
            <a:r>
              <a:rPr lang="en-US" sz="2800" smtClean="0">
                <a:latin typeface="Times New Roman" pitchFamily="18" charset="0"/>
                <a:cs typeface="Times New Roman" pitchFamily="18" charset="0"/>
              </a:rPr>
              <a:t>9. </a:t>
            </a:r>
            <a:r>
              <a:rPr lang="en-US" sz="2800" b="1" smtClean="0">
                <a:latin typeface="Times New Roman" pitchFamily="18" charset="0"/>
                <a:cs typeface="Times New Roman" pitchFamily="18" charset="0"/>
              </a:rPr>
              <a:t>Motor</a:t>
            </a:r>
            <a:r>
              <a:rPr lang="en-US" sz="2800" smtClean="0">
                <a:latin typeface="Times New Roman" pitchFamily="18" charset="0"/>
                <a:cs typeface="Times New Roman" pitchFamily="18" charset="0"/>
              </a:rPr>
              <a:t>: động cơ</a:t>
            </a:r>
            <a:br>
              <a:rPr lang="en-US" sz="2800" smtClean="0">
                <a:latin typeface="Times New Roman" pitchFamily="18" charset="0"/>
                <a:cs typeface="Times New Roman" pitchFamily="18" charset="0"/>
              </a:rPr>
            </a:br>
            <a:r>
              <a:rPr lang="en-US" sz="2800" smtClean="0">
                <a:latin typeface="Times New Roman" pitchFamily="18" charset="0"/>
                <a:cs typeface="Times New Roman" pitchFamily="18" charset="0"/>
              </a:rPr>
              <a:t>10. </a:t>
            </a:r>
            <a:r>
              <a:rPr lang="en-US" sz="2800" b="1" smtClean="0">
                <a:latin typeface="Times New Roman" pitchFamily="18" charset="0"/>
                <a:cs typeface="Times New Roman" pitchFamily="18" charset="0"/>
              </a:rPr>
              <a:t>Fan</a:t>
            </a:r>
            <a:r>
              <a:rPr lang="en-US" sz="2800" smtClean="0">
                <a:latin typeface="Times New Roman" pitchFamily="18" charset="0"/>
                <a:cs typeface="Times New Roman" pitchFamily="18" charset="0"/>
              </a:rPr>
              <a:t>: Quạt</a:t>
            </a:r>
            <a:br>
              <a:rPr lang="en-US" sz="2800" smtClean="0">
                <a:latin typeface="Times New Roman" pitchFamily="18" charset="0"/>
                <a:cs typeface="Times New Roman" pitchFamily="18" charset="0"/>
              </a:rPr>
            </a:br>
            <a:r>
              <a:rPr lang="en-US" sz="2800" smtClean="0">
                <a:latin typeface="Times New Roman" pitchFamily="18" charset="0"/>
                <a:cs typeface="Times New Roman" pitchFamily="18" charset="0"/>
              </a:rPr>
              <a:t>11. </a:t>
            </a:r>
            <a:r>
              <a:rPr lang="en-US" sz="2800" b="1" smtClean="0">
                <a:latin typeface="Times New Roman" pitchFamily="18" charset="0"/>
                <a:cs typeface="Times New Roman" pitchFamily="18" charset="0"/>
              </a:rPr>
              <a:t>Pump</a:t>
            </a:r>
            <a:r>
              <a:rPr lang="en-US" sz="2800" smtClean="0">
                <a:latin typeface="Times New Roman" pitchFamily="18" charset="0"/>
                <a:cs typeface="Times New Roman" pitchFamily="18" charset="0"/>
              </a:rPr>
              <a:t>: bơm</a:t>
            </a:r>
            <a:br>
              <a:rPr lang="en-US" sz="2800" smtClean="0">
                <a:latin typeface="Times New Roman" pitchFamily="18" charset="0"/>
                <a:cs typeface="Times New Roman" pitchFamily="18" charset="0"/>
              </a:rPr>
            </a:br>
            <a:r>
              <a:rPr lang="en-US" sz="2800" smtClean="0">
                <a:latin typeface="Times New Roman" pitchFamily="18" charset="0"/>
                <a:cs typeface="Times New Roman" pitchFamily="18" charset="0"/>
              </a:rPr>
              <a:t>12. </a:t>
            </a:r>
            <a:r>
              <a:rPr lang="en-US" sz="2800" b="1" smtClean="0">
                <a:latin typeface="Times New Roman" pitchFamily="18" charset="0"/>
                <a:cs typeface="Times New Roman" pitchFamily="18" charset="0"/>
              </a:rPr>
              <a:t>Door lock and sensor</a:t>
            </a:r>
            <a:r>
              <a:rPr lang="en-US" sz="2800" smtClean="0">
                <a:latin typeface="Times New Roman" pitchFamily="18" charset="0"/>
                <a:cs typeface="Times New Roman" pitchFamily="18" charset="0"/>
              </a:rPr>
              <a:t>: khóa cửa và cảm biến</a:t>
            </a:r>
          </a:p>
        </p:txBody>
      </p:sp>
    </p:spTree>
    <p:extLst>
      <p:ext uri="{BB962C8B-B14F-4D97-AF65-F5344CB8AC3E}">
        <p14:creationId xmlns:p14="http://schemas.microsoft.com/office/powerpoint/2010/main" val="38654248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45"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2000"/>
                                        <p:tgtEl>
                                          <p:spTgt spid="6"/>
                                        </p:tgtEl>
                                      </p:cBhvr>
                                    </p:animEffect>
                                    <p:anim calcmode="lin" valueType="num">
                                      <p:cBhvr>
                                        <p:cTn id="24" dur="2000" fill="hold"/>
                                        <p:tgtEl>
                                          <p:spTgt spid="6"/>
                                        </p:tgtEl>
                                        <p:attrNameLst>
                                          <p:attrName>ppt_w</p:attrName>
                                        </p:attrNameLst>
                                      </p:cBhvr>
                                      <p:tavLst>
                                        <p:tav tm="0" fmla="#ppt_w*sin(2.5*pi*$)">
                                          <p:val>
                                            <p:fltVal val="0"/>
                                          </p:val>
                                        </p:tav>
                                        <p:tav tm="100000">
                                          <p:val>
                                            <p:fltVal val="1"/>
                                          </p:val>
                                        </p:tav>
                                      </p:tavLst>
                                    </p:anim>
                                    <p:anim calcmode="lin" valueType="num">
                                      <p:cBhvr>
                                        <p:cTn id="25"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TextBox 3"/>
          <p:cNvSpPr txBox="1"/>
          <p:nvPr/>
        </p:nvSpPr>
        <p:spPr>
          <a:xfrm>
            <a:off x="271463" y="565150"/>
            <a:ext cx="1365250" cy="523875"/>
          </a:xfrm>
          <a:prstGeom prst="rect">
            <a:avLst/>
          </a:prstGeom>
          <a:noFill/>
        </p:spPr>
        <p:txBody>
          <a:bodyPr>
            <a:spAutoFit/>
          </a:bodyPr>
          <a:lstStyle/>
          <a:p>
            <a:pPr>
              <a:defRPr/>
            </a:pPr>
            <a:r>
              <a:rPr lang="en-US" sz="2800" b="1" i="1" u="sng">
                <a:solidFill>
                  <a:prstClr val="black"/>
                </a:solidFill>
                <a:cs typeface="Arial" charset="0"/>
              </a:rPr>
              <a:t>Task 2 : </a:t>
            </a:r>
          </a:p>
        </p:txBody>
      </p:sp>
      <p:sp>
        <p:nvSpPr>
          <p:cNvPr id="5" name="Rectangle 4"/>
          <p:cNvSpPr/>
          <p:nvPr/>
        </p:nvSpPr>
        <p:spPr>
          <a:xfrm>
            <a:off x="0" y="1031875"/>
            <a:ext cx="9144000" cy="1666875"/>
          </a:xfrm>
          <a:prstGeom prst="rect">
            <a:avLst/>
          </a:prstGeom>
        </p:spPr>
        <p:txBody>
          <a:bodyPr>
            <a:spAutoFit/>
          </a:bodyPr>
          <a:lstStyle/>
          <a:p>
            <a:pPr>
              <a:lnSpc>
                <a:spcPct val="115000"/>
              </a:lnSpc>
              <a:spcAft>
                <a:spcPts val="1000"/>
              </a:spcAft>
              <a:defRPr/>
            </a:pPr>
            <a:r>
              <a:rPr lang="en-US" sz="2800" b="1" u="sng"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1.Pump:</a:t>
            </a:r>
            <a:r>
              <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máy</a:t>
            </a:r>
            <a:r>
              <a:rPr lang="en-US" sz="28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bơm</a:t>
            </a:r>
            <a:endPar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28600">
              <a:lnSpc>
                <a:spcPct val="115000"/>
              </a:lnSpc>
              <a:spcAft>
                <a:spcPts val="1000"/>
              </a:spcAft>
              <a:defRPr/>
            </a:pPr>
            <a:r>
              <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The pump with the task of transporting heat from the external environment to the receiving environment.</a:t>
            </a:r>
          </a:p>
        </p:txBody>
      </p:sp>
      <p:sp>
        <p:nvSpPr>
          <p:cNvPr id="6" name="Rectangle 5"/>
          <p:cNvSpPr/>
          <p:nvPr/>
        </p:nvSpPr>
        <p:spPr>
          <a:xfrm>
            <a:off x="0" y="3856038"/>
            <a:ext cx="9144000" cy="1666875"/>
          </a:xfrm>
          <a:prstGeom prst="rect">
            <a:avLst/>
          </a:prstGeom>
        </p:spPr>
        <p:txBody>
          <a:bodyPr>
            <a:spAutoFit/>
          </a:bodyPr>
          <a:lstStyle/>
          <a:p>
            <a:pPr>
              <a:lnSpc>
                <a:spcPct val="115000"/>
              </a:lnSpc>
              <a:spcAft>
                <a:spcPts val="1000"/>
              </a:spcAft>
              <a:defRPr/>
            </a:pPr>
            <a:r>
              <a:rPr lang="en-US" sz="2800" b="1" u="sng"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2.Motor:</a:t>
            </a:r>
            <a:r>
              <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động</a:t>
            </a:r>
            <a:r>
              <a:rPr lang="en-US" sz="28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cơ</a:t>
            </a:r>
            <a:r>
              <a:rPr lang="en-US" sz="28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điện</a:t>
            </a:r>
            <a:endPar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28600">
              <a:lnSpc>
                <a:spcPct val="115000"/>
              </a:lnSpc>
              <a:spcAft>
                <a:spcPts val="1000"/>
              </a:spcAft>
              <a:defRPr/>
            </a:pPr>
            <a:r>
              <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Electric motors used to convert electrical energy into mechanical energy.</a:t>
            </a:r>
          </a:p>
        </p:txBody>
      </p:sp>
      <p:sp>
        <p:nvSpPr>
          <p:cNvPr id="9" name="TextBox 8"/>
          <p:cNvSpPr txBox="1"/>
          <p:nvPr/>
        </p:nvSpPr>
        <p:spPr>
          <a:xfrm>
            <a:off x="350838" y="85725"/>
            <a:ext cx="1042987" cy="646113"/>
          </a:xfrm>
          <a:prstGeom prst="rect">
            <a:avLst/>
          </a:prstGeom>
          <a:noFill/>
        </p:spPr>
        <p:txBody>
          <a:bodyPr>
            <a:spAutoFit/>
          </a:bodyPr>
          <a:lstStyle/>
          <a:p>
            <a:pPr>
              <a:defRPr/>
            </a:pPr>
            <a:r>
              <a:rPr lang="en-US">
                <a:solidFill>
                  <a:prstClr val="black"/>
                </a:solidFill>
                <a:cs typeface="Arial" charset="0"/>
              </a:rPr>
              <a:t>II/ Reading:</a:t>
            </a:r>
          </a:p>
        </p:txBody>
      </p:sp>
    </p:spTree>
    <p:extLst>
      <p:ext uri="{BB962C8B-B14F-4D97-AF65-F5344CB8AC3E}">
        <p14:creationId xmlns:p14="http://schemas.microsoft.com/office/powerpoint/2010/main" val="130222273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p:txBody>
          <a:bodyPr/>
          <a:lstStyle/>
          <a:p>
            <a:endParaRPr lang="en-US" smtClean="0"/>
          </a:p>
        </p:txBody>
      </p:sp>
      <p:sp>
        <p:nvSpPr>
          <p:cNvPr id="84995" name="Content Placeholder 2"/>
          <p:cNvSpPr>
            <a:spLocks noGrp="1"/>
          </p:cNvSpPr>
          <p:nvPr>
            <p:ph idx="1"/>
          </p:nvPr>
        </p:nvSpPr>
        <p:spPr/>
        <p:txBody>
          <a:bodyPr/>
          <a:lstStyle/>
          <a:p>
            <a:endParaRPr lang="en-US" smtClean="0"/>
          </a:p>
        </p:txBody>
      </p:sp>
      <p:pic>
        <p:nvPicPr>
          <p:cNvPr id="8499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00563"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499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0"/>
            <a:ext cx="4643437"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7956461"/>
      </p:ext>
    </p:extLst>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Rectangle 3"/>
          <p:cNvSpPr/>
          <p:nvPr/>
        </p:nvSpPr>
        <p:spPr>
          <a:xfrm>
            <a:off x="0" y="0"/>
            <a:ext cx="9144000" cy="2060575"/>
          </a:xfrm>
          <a:prstGeom prst="rect">
            <a:avLst/>
          </a:prstGeom>
        </p:spPr>
        <p:txBody>
          <a:bodyPr>
            <a:spAutoFit/>
          </a:bodyPr>
          <a:lstStyle/>
          <a:p>
            <a:pPr>
              <a:lnSpc>
                <a:spcPct val="115000"/>
              </a:lnSpc>
              <a:spcAft>
                <a:spcPts val="1000"/>
              </a:spcAft>
              <a:defRPr/>
            </a:pPr>
            <a:r>
              <a:rPr lang="en-US" sz="2600" b="1" u="sng"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3.Shock absorber:</a:t>
            </a:r>
            <a:r>
              <a:rPr lang="en-US" sz="2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6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bộ</a:t>
            </a:r>
            <a:r>
              <a:rPr lang="en-US" sz="26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giảm</a:t>
            </a:r>
            <a:r>
              <a:rPr lang="en-US" sz="26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xóc</a:t>
            </a:r>
            <a:endParaRPr lang="en-US" sz="2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28600">
              <a:lnSpc>
                <a:spcPct val="115000"/>
              </a:lnSpc>
              <a:spcAft>
                <a:spcPts val="1000"/>
              </a:spcAft>
              <a:defRPr/>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Shock absorber used the anti-vibration, fixed vibration cage without vibration, make the machine operate smoothly and balanced when load and no load. </a:t>
            </a:r>
            <a:endParaRPr lang="en-US" sz="2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0" y="2716213"/>
            <a:ext cx="9144000" cy="2735262"/>
          </a:xfrm>
          <a:prstGeom prst="rect">
            <a:avLst/>
          </a:prstGeom>
        </p:spPr>
        <p:txBody>
          <a:bodyPr>
            <a:spAutoFit/>
          </a:bodyPr>
          <a:lstStyle/>
          <a:p>
            <a:pPr>
              <a:lnSpc>
                <a:spcPct val="115000"/>
              </a:lnSpc>
              <a:spcAft>
                <a:spcPts val="1000"/>
              </a:spcAft>
              <a:defRPr/>
            </a:pPr>
            <a:r>
              <a:rPr lang="en-US" sz="2400" b="1" u="sng"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4.Solenoid valves:</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van </a:t>
            </a:r>
            <a:r>
              <a:rPr lang="en-US" sz="24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điện</a:t>
            </a:r>
            <a:r>
              <a:rPr lang="en-US" sz="24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từ</a:t>
            </a:r>
            <a:endParaRPr lang="en-US" sz="24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28600">
              <a:lnSpc>
                <a:spcPct val="115000"/>
              </a:lnSpc>
              <a:spcAft>
                <a:spcPts val="1000"/>
              </a:spcAft>
              <a:defRPr/>
            </a:pPr>
            <a:r>
              <a:rPr lang="en-US" sz="24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In case there is no current flowing, the spring compressor pressed into the iron core pushed the valve door closed. When there is current flowing through the wire coil, the coil is magnetized from magnetic field to form the suction force of the iron core, the magnetic force is large enough to overcome the spring to open the valve opening.</a:t>
            </a:r>
          </a:p>
        </p:txBody>
      </p:sp>
    </p:spTree>
    <p:extLst>
      <p:ext uri="{BB962C8B-B14F-4D97-AF65-F5344CB8AC3E}">
        <p14:creationId xmlns:p14="http://schemas.microsoft.com/office/powerpoint/2010/main" val="369510366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p:txBody>
          <a:bodyPr/>
          <a:lstStyle/>
          <a:p>
            <a:endParaRPr lang="en-US" smtClean="0"/>
          </a:p>
        </p:txBody>
      </p:sp>
      <p:sp>
        <p:nvSpPr>
          <p:cNvPr id="87043" name="Content Placeholder 2"/>
          <p:cNvSpPr>
            <a:spLocks noGrp="1"/>
          </p:cNvSpPr>
          <p:nvPr>
            <p:ph idx="1"/>
          </p:nvPr>
        </p:nvSpPr>
        <p:spPr/>
        <p:txBody>
          <a:bodyPr/>
          <a:lstStyle/>
          <a:p>
            <a:endParaRPr lang="en-US" smtClean="0"/>
          </a:p>
        </p:txBody>
      </p:sp>
      <p:pic>
        <p:nvPicPr>
          <p:cNvPr id="870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913" y="0"/>
            <a:ext cx="4241800" cy="617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4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03713" y="0"/>
            <a:ext cx="4840287" cy="617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9461838"/>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Rectangle 3"/>
          <p:cNvSpPr/>
          <p:nvPr/>
        </p:nvSpPr>
        <p:spPr>
          <a:xfrm>
            <a:off x="0" y="0"/>
            <a:ext cx="9144000" cy="2162175"/>
          </a:xfrm>
          <a:prstGeom prst="rect">
            <a:avLst/>
          </a:prstGeom>
        </p:spPr>
        <p:txBody>
          <a:bodyPr>
            <a:spAutoFit/>
          </a:bodyPr>
          <a:lstStyle/>
          <a:p>
            <a:pPr>
              <a:lnSpc>
                <a:spcPct val="115000"/>
              </a:lnSpc>
              <a:spcAft>
                <a:spcPts val="1000"/>
              </a:spcAft>
              <a:defRPr/>
            </a:pPr>
            <a:r>
              <a:rPr lang="en-US" sz="2800" b="1" u="sng"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5.Heater:</a:t>
            </a:r>
            <a:r>
              <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lò</a:t>
            </a:r>
            <a:r>
              <a:rPr lang="en-US" sz="28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sưởi</a:t>
            </a:r>
            <a:endPar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28600">
              <a:lnSpc>
                <a:spcPct val="115000"/>
              </a:lnSpc>
              <a:spcAft>
                <a:spcPts val="1000"/>
              </a:spcAft>
              <a:defRPr/>
            </a:pPr>
            <a:r>
              <a:rPr lang="en-US"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heating element is mounted on a fixed plate, fixed on the back of the inner cylinder. The coupling is fitted with a rubber gasket to prevent leakage of fluid.</a:t>
            </a:r>
            <a:endPar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0" y="3282950"/>
            <a:ext cx="9144000" cy="1666875"/>
          </a:xfrm>
          <a:prstGeom prst="rect">
            <a:avLst/>
          </a:prstGeom>
        </p:spPr>
        <p:txBody>
          <a:bodyPr>
            <a:spAutoFit/>
          </a:bodyPr>
          <a:lstStyle/>
          <a:p>
            <a:pPr>
              <a:lnSpc>
                <a:spcPct val="115000"/>
              </a:lnSpc>
              <a:spcAft>
                <a:spcPts val="1000"/>
              </a:spcAft>
              <a:defRPr/>
            </a:pPr>
            <a:r>
              <a:rPr lang="en-US" sz="2800" b="1" u="sng"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6.Pressure sensor:</a:t>
            </a:r>
            <a:r>
              <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cảm</a:t>
            </a:r>
            <a:r>
              <a:rPr lang="en-US" sz="28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biến</a:t>
            </a:r>
            <a:r>
              <a:rPr lang="en-US" sz="28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áp</a:t>
            </a:r>
            <a:r>
              <a:rPr lang="en-US" sz="28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suất</a:t>
            </a:r>
            <a:endPar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28600">
              <a:lnSpc>
                <a:spcPct val="115000"/>
              </a:lnSpc>
              <a:spcAft>
                <a:spcPts val="1000"/>
              </a:spcAft>
              <a:defRPr/>
            </a:pPr>
            <a:r>
              <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Pressure sensor used for measuring air pressure, gas pressure, water pressure and pressure, steam pressure, boiler. </a:t>
            </a:r>
          </a:p>
        </p:txBody>
      </p:sp>
    </p:spTree>
    <p:extLst>
      <p:ext uri="{BB962C8B-B14F-4D97-AF65-F5344CB8AC3E}">
        <p14:creationId xmlns:p14="http://schemas.microsoft.com/office/powerpoint/2010/main" val="424202352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80">
                                          <p:stCondLst>
                                            <p:cond delay="0"/>
                                          </p:stCondLst>
                                        </p:cTn>
                                        <p:tgtEl>
                                          <p:spTgt spid="5"/>
                                        </p:tgtEl>
                                      </p:cBhvr>
                                    </p:animEffect>
                                    <p:anim calcmode="lin" valueType="num">
                                      <p:cBhvr>
                                        <p:cTn id="1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0" dur="26">
                                          <p:stCondLst>
                                            <p:cond delay="650"/>
                                          </p:stCondLst>
                                        </p:cTn>
                                        <p:tgtEl>
                                          <p:spTgt spid="5"/>
                                        </p:tgtEl>
                                      </p:cBhvr>
                                      <p:to x="100000" y="60000"/>
                                    </p:animScale>
                                    <p:animScale>
                                      <p:cBhvr>
                                        <p:cTn id="21" dur="166" decel="50000">
                                          <p:stCondLst>
                                            <p:cond delay="676"/>
                                          </p:stCondLst>
                                        </p:cTn>
                                        <p:tgtEl>
                                          <p:spTgt spid="5"/>
                                        </p:tgtEl>
                                      </p:cBhvr>
                                      <p:to x="100000" y="100000"/>
                                    </p:animScale>
                                    <p:animScale>
                                      <p:cBhvr>
                                        <p:cTn id="22" dur="26">
                                          <p:stCondLst>
                                            <p:cond delay="1312"/>
                                          </p:stCondLst>
                                        </p:cTn>
                                        <p:tgtEl>
                                          <p:spTgt spid="5"/>
                                        </p:tgtEl>
                                      </p:cBhvr>
                                      <p:to x="100000" y="80000"/>
                                    </p:animScale>
                                    <p:animScale>
                                      <p:cBhvr>
                                        <p:cTn id="23" dur="166" decel="50000">
                                          <p:stCondLst>
                                            <p:cond delay="1338"/>
                                          </p:stCondLst>
                                        </p:cTn>
                                        <p:tgtEl>
                                          <p:spTgt spid="5"/>
                                        </p:tgtEl>
                                      </p:cBhvr>
                                      <p:to x="100000" y="100000"/>
                                    </p:animScale>
                                    <p:animScale>
                                      <p:cBhvr>
                                        <p:cTn id="24" dur="26">
                                          <p:stCondLst>
                                            <p:cond delay="1642"/>
                                          </p:stCondLst>
                                        </p:cTn>
                                        <p:tgtEl>
                                          <p:spTgt spid="5"/>
                                        </p:tgtEl>
                                      </p:cBhvr>
                                      <p:to x="100000" y="90000"/>
                                    </p:animScale>
                                    <p:animScale>
                                      <p:cBhvr>
                                        <p:cTn id="25" dur="166" decel="50000">
                                          <p:stCondLst>
                                            <p:cond delay="1668"/>
                                          </p:stCondLst>
                                        </p:cTn>
                                        <p:tgtEl>
                                          <p:spTgt spid="5"/>
                                        </p:tgtEl>
                                      </p:cBhvr>
                                      <p:to x="100000" y="100000"/>
                                    </p:animScale>
                                    <p:animScale>
                                      <p:cBhvr>
                                        <p:cTn id="26" dur="26">
                                          <p:stCondLst>
                                            <p:cond delay="1808"/>
                                          </p:stCondLst>
                                        </p:cTn>
                                        <p:tgtEl>
                                          <p:spTgt spid="5"/>
                                        </p:tgtEl>
                                      </p:cBhvr>
                                      <p:to x="100000" y="95000"/>
                                    </p:animScale>
                                    <p:animScale>
                                      <p:cBhvr>
                                        <p:cTn id="27"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p:txBody>
          <a:bodyPr/>
          <a:lstStyle/>
          <a:p>
            <a:endParaRPr lang="en-US" smtClean="0"/>
          </a:p>
        </p:txBody>
      </p:sp>
      <p:pic>
        <p:nvPicPr>
          <p:cNvPr id="89091"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700588" y="0"/>
            <a:ext cx="4443412" cy="6329363"/>
          </a:xfrm>
        </p:spPr>
      </p:pic>
      <p:pic>
        <p:nvPicPr>
          <p:cNvPr id="8909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700588" cy="617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4476091"/>
      </p:ext>
    </p:extLst>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Rectangle 3"/>
          <p:cNvSpPr/>
          <p:nvPr/>
        </p:nvSpPr>
        <p:spPr>
          <a:xfrm>
            <a:off x="0" y="0"/>
            <a:ext cx="9144000" cy="2309813"/>
          </a:xfrm>
          <a:prstGeom prst="rect">
            <a:avLst/>
          </a:prstGeom>
        </p:spPr>
        <p:txBody>
          <a:bodyPr>
            <a:spAutoFit/>
          </a:bodyPr>
          <a:lstStyle/>
          <a:p>
            <a:pPr>
              <a:lnSpc>
                <a:spcPct val="115000"/>
              </a:lnSpc>
              <a:spcAft>
                <a:spcPts val="1000"/>
              </a:spcAft>
              <a:defRPr/>
            </a:pPr>
            <a:r>
              <a:rPr lang="en-US" sz="2400" b="1" u="sng"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7.Door lock and sensor:</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khóa</a:t>
            </a:r>
            <a:r>
              <a:rPr lang="en-US" sz="24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cửa</a:t>
            </a:r>
            <a:r>
              <a:rPr lang="en-US" sz="24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cảm</a:t>
            </a:r>
            <a:r>
              <a:rPr lang="en-US" sz="24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biến</a:t>
            </a:r>
            <a:endParaRPr lang="en-US" sz="24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28600">
              <a:lnSpc>
                <a:spcPct val="115000"/>
              </a:lnSpc>
              <a:spcAft>
                <a:spcPts val="1000"/>
              </a:spcAft>
              <a:defRPr/>
            </a:pP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Door lock washing is also known as a door switch, which is responsible for closing the control circuit, which prevents the door from opening during the washing process and helps ensure safety for the user and the machine.</a:t>
            </a:r>
            <a:endParaRPr lang="en-US" sz="24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0" y="3197225"/>
            <a:ext cx="9144000" cy="2309813"/>
          </a:xfrm>
          <a:prstGeom prst="rect">
            <a:avLst/>
          </a:prstGeom>
        </p:spPr>
        <p:txBody>
          <a:bodyPr>
            <a:spAutoFit/>
          </a:bodyPr>
          <a:lstStyle/>
          <a:p>
            <a:pPr>
              <a:lnSpc>
                <a:spcPct val="115000"/>
              </a:lnSpc>
              <a:spcAft>
                <a:spcPts val="1000"/>
              </a:spcAft>
              <a:defRPr/>
            </a:pPr>
            <a:r>
              <a:rPr lang="en-US" sz="2400" b="1" u="sng"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8.Temperature sensor:</a:t>
            </a:r>
            <a:r>
              <a:rPr lang="en-US" sz="24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cảm</a:t>
            </a:r>
            <a:r>
              <a:rPr lang="en-US" sz="24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biến</a:t>
            </a:r>
            <a:r>
              <a:rPr lang="en-US" sz="24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nhiệt</a:t>
            </a:r>
            <a:r>
              <a:rPr lang="en-US" sz="2400"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độ</a:t>
            </a:r>
            <a:endParaRPr lang="en-US" sz="24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28600">
              <a:lnSpc>
                <a:spcPct val="115000"/>
              </a:lnSpc>
              <a:spcAft>
                <a:spcPts val="1000"/>
              </a:spcAft>
              <a:defRPr/>
            </a:pPr>
            <a:r>
              <a:rPr lang="en-US" sz="24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 temperature sensor is a device that senses the variation of physical quantities that do not have electrical properties (temperature, pressure, flow,...) measured in terms of usually electrical quantities. Measure and process.</a:t>
            </a:r>
          </a:p>
        </p:txBody>
      </p:sp>
    </p:spTree>
    <p:extLst>
      <p:ext uri="{BB962C8B-B14F-4D97-AF65-F5344CB8AC3E}">
        <p14:creationId xmlns:p14="http://schemas.microsoft.com/office/powerpoint/2010/main" val="13326929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p:txBody>
          <a:bodyPr/>
          <a:lstStyle/>
          <a:p>
            <a:endParaRPr lang="en-US" smtClean="0"/>
          </a:p>
        </p:txBody>
      </p:sp>
      <p:sp>
        <p:nvSpPr>
          <p:cNvPr id="91139" name="Content Placeholder 2"/>
          <p:cNvSpPr>
            <a:spLocks noGrp="1"/>
          </p:cNvSpPr>
          <p:nvPr>
            <p:ph idx="1"/>
          </p:nvPr>
        </p:nvSpPr>
        <p:spPr/>
        <p:txBody>
          <a:bodyPr/>
          <a:lstStyle/>
          <a:p>
            <a:endParaRPr lang="en-US" smtClean="0"/>
          </a:p>
        </p:txBody>
      </p:sp>
      <p:pic>
        <p:nvPicPr>
          <p:cNvPr id="9114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75" y="0"/>
            <a:ext cx="5291138" cy="617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1"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02263" y="365125"/>
            <a:ext cx="3113087" cy="465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427268"/>
      </p:ext>
    </p:extLst>
  </p:cSld>
  <p:clrMapOvr>
    <a:masterClrMapping/>
  </p:clrMapOvr>
  <p:transition spd="slow">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Rectangle 3"/>
          <p:cNvSpPr/>
          <p:nvPr/>
        </p:nvSpPr>
        <p:spPr>
          <a:xfrm>
            <a:off x="0" y="0"/>
            <a:ext cx="9144000" cy="2290763"/>
          </a:xfrm>
          <a:prstGeom prst="rect">
            <a:avLst/>
          </a:prstGeom>
        </p:spPr>
        <p:txBody>
          <a:bodyPr>
            <a:spAutoFit/>
          </a:bodyPr>
          <a:lstStyle/>
          <a:p>
            <a:pPr marL="228600">
              <a:lnSpc>
                <a:spcPct val="115000"/>
              </a:lnSpc>
              <a:spcAft>
                <a:spcPts val="1000"/>
              </a:spcAft>
              <a:defRPr/>
            </a:pPr>
            <a:r>
              <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p>
          <a:p>
            <a:pPr>
              <a:lnSpc>
                <a:spcPct val="115000"/>
              </a:lnSpc>
              <a:spcAft>
                <a:spcPts val="1000"/>
              </a:spcAft>
              <a:defRPr/>
            </a:pPr>
            <a:r>
              <a:rPr lang="en-US" sz="2800" b="1" u="sng"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9.Fan:</a:t>
            </a:r>
            <a:r>
              <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B0F0"/>
                </a:solidFill>
                <a:latin typeface="Times New Roman" panose="02020603050405020304" pitchFamily="18" charset="0"/>
                <a:ea typeface="Calibri" panose="020F0502020204030204" pitchFamily="34" charset="0"/>
                <a:cs typeface="Times New Roman" panose="02020603050405020304" pitchFamily="18" charset="0"/>
              </a:rPr>
              <a:t>quạt</a:t>
            </a:r>
            <a:endPar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228600">
              <a:lnSpc>
                <a:spcPct val="115000"/>
              </a:lnSpc>
              <a:spcAft>
                <a:spcPts val="1000"/>
              </a:spcAft>
              <a:defRPr/>
            </a:pPr>
            <a:r>
              <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Fans bring a lot of special functions such as steam, spray mist,... makes using the fan easier and more comfortable.</a:t>
            </a:r>
          </a:p>
        </p:txBody>
      </p:sp>
    </p:spTree>
    <p:extLst>
      <p:ext uri="{BB962C8B-B14F-4D97-AF65-F5344CB8AC3E}">
        <p14:creationId xmlns:p14="http://schemas.microsoft.com/office/powerpoint/2010/main" val="366451340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p:txBody>
          <a:bodyPr/>
          <a:lstStyle/>
          <a:p>
            <a:endParaRPr lang="en-US" smtClean="0"/>
          </a:p>
        </p:txBody>
      </p:sp>
      <p:sp>
        <p:nvSpPr>
          <p:cNvPr id="93187" name="Content Placeholder 2"/>
          <p:cNvSpPr>
            <a:spLocks noGrp="1"/>
          </p:cNvSpPr>
          <p:nvPr>
            <p:ph idx="1"/>
          </p:nvPr>
        </p:nvSpPr>
        <p:spPr/>
        <p:txBody>
          <a:bodyPr/>
          <a:lstStyle/>
          <a:p>
            <a:endParaRPr lang="en-US" smtClean="0"/>
          </a:p>
        </p:txBody>
      </p:sp>
      <p:pic>
        <p:nvPicPr>
          <p:cNvPr id="9318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3588" y="441325"/>
            <a:ext cx="7535862" cy="581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4057968"/>
      </p:ext>
    </p:extLst>
  </p:cSld>
  <p:clrMapOvr>
    <a:masterClrMapping/>
  </p:clrMapOvr>
  <p:transition spd="slow">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1" name="Rectangle 102"/>
          <p:cNvSpPr>
            <a:spLocks noGrp="1" noChangeArrowheads="1"/>
          </p:cNvSpPr>
          <p:nvPr>
            <p:ph type="subTitle" idx="1"/>
          </p:nvPr>
        </p:nvSpPr>
        <p:spPr>
          <a:xfrm>
            <a:off x="19050" y="1190625"/>
            <a:ext cx="9144000" cy="5216525"/>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xtLst/>
        </p:spPr>
        <p:txBody>
          <a:bodyPr bIns="0" rtlCol="0" anchor="ctr">
            <a:spAutoFit/>
          </a:bodyPr>
          <a:lstStyle/>
          <a:p>
            <a:pPr algn="l" eaLnBrk="0" hangingPunct="0">
              <a:lnSpc>
                <a:spcPct val="100000"/>
              </a:lnSpc>
              <a:spcBef>
                <a:spcPct val="0"/>
              </a:spcBef>
              <a:buFont typeface="Arial" panose="020B0604020202020204" pitchFamily="34" charset="0"/>
              <a:buNone/>
              <a:defRPr/>
            </a:pPr>
            <a:endParaRPr lang="en-US" dirty="0" smtClean="0">
              <a:latin typeface="Times New Roman" panose="02020603050405020304" pitchFamily="18" charset="0"/>
              <a:cs typeface="Times New Roman" panose="02020603050405020304" pitchFamily="18" charset="0"/>
            </a:endParaRPr>
          </a:p>
          <a:p>
            <a:pPr algn="l" eaLnBrk="0" hangingPunct="0">
              <a:lnSpc>
                <a:spcPct val="100000"/>
              </a:lnSpc>
              <a:spcBef>
                <a:spcPct val="0"/>
              </a:spcBef>
              <a:buFont typeface="Arial" panose="020B0604020202020204" pitchFamily="34" charset="0"/>
              <a:buNone/>
              <a:defRPr/>
            </a:pPr>
            <a:r>
              <a:rPr lang="vi-VN" dirty="0" smtClean="0">
                <a:latin typeface="Times New Roman" panose="02020603050405020304" pitchFamily="18" charset="0"/>
                <a:cs typeface="Times New Roman" panose="02020603050405020304" pitchFamily="18" charset="0"/>
              </a:rPr>
              <a:t>Most </a:t>
            </a:r>
            <a:r>
              <a:rPr lang="vi-VN" dirty="0">
                <a:latin typeface="Times New Roman" panose="02020603050405020304" pitchFamily="18" charset="0"/>
                <a:cs typeface="Times New Roman" panose="02020603050405020304" pitchFamily="18" charset="0"/>
              </a:rPr>
              <a:t>devices in the home have some sort of control. For example, you can control the volume of a TV by using a remote control. The building blocks of a control system are:</a:t>
            </a:r>
          </a:p>
          <a:p>
            <a:pPr algn="l" eaLnBrk="0" hangingPunct="0">
              <a:lnSpc>
                <a:spcPct val="100000"/>
              </a:lnSpc>
              <a:spcBef>
                <a:spcPct val="0"/>
              </a:spcBef>
              <a:buFont typeface="Arial" panose="020B0604020202020204" pitchFamily="34" charset="0"/>
              <a:buNone/>
              <a:defRPr/>
            </a:pPr>
            <a:endParaRPr lang="en-US" dirty="0" smtClean="0">
              <a:latin typeface="Times New Roman" panose="02020603050405020304" pitchFamily="18" charset="0"/>
              <a:cs typeface="Times New Roman" panose="02020603050405020304" pitchFamily="18" charset="0"/>
            </a:endParaRPr>
          </a:p>
          <a:p>
            <a:pPr algn="l" eaLnBrk="0" hangingPunct="0">
              <a:lnSpc>
                <a:spcPct val="100000"/>
              </a:lnSpc>
              <a:spcBef>
                <a:spcPct val="0"/>
              </a:spcBef>
              <a:buFont typeface="Arial" panose="020B0604020202020204" pitchFamily="34" charset="0"/>
              <a:buNone/>
              <a:defRPr/>
            </a:pPr>
            <a:endParaRPr lang="en-US" dirty="0" smtClean="0">
              <a:latin typeface="Times New Roman" panose="02020603050405020304" pitchFamily="18" charset="0"/>
              <a:cs typeface="Times New Roman" panose="02020603050405020304" pitchFamily="18" charset="0"/>
            </a:endParaRPr>
          </a:p>
          <a:p>
            <a:pPr algn="l" eaLnBrk="0" hangingPunct="0">
              <a:lnSpc>
                <a:spcPct val="100000"/>
              </a:lnSpc>
              <a:spcBef>
                <a:spcPct val="0"/>
              </a:spcBef>
              <a:buFont typeface="Arial" panose="020B0604020202020204" pitchFamily="34" charset="0"/>
              <a:buNone/>
              <a:defRPr/>
            </a:pPr>
            <a:endParaRPr lang="en-US" dirty="0">
              <a:latin typeface="Times New Roman" panose="02020603050405020304" pitchFamily="18" charset="0"/>
              <a:cs typeface="Times New Roman" panose="02020603050405020304" pitchFamily="18" charset="0"/>
            </a:endParaRPr>
          </a:p>
          <a:p>
            <a:pPr algn="l" eaLnBrk="0" hangingPunct="0">
              <a:lnSpc>
                <a:spcPct val="100000"/>
              </a:lnSpc>
              <a:spcBef>
                <a:spcPct val="0"/>
              </a:spcBef>
              <a:buFont typeface="Arial" panose="020B0604020202020204" pitchFamily="34" charset="0"/>
              <a:buNone/>
              <a:defRPr/>
            </a:pPr>
            <a:endParaRPr lang="en-US" dirty="0" smtClean="0">
              <a:latin typeface="Times New Roman" panose="02020603050405020304" pitchFamily="18" charset="0"/>
              <a:cs typeface="Times New Roman" panose="02020603050405020304" pitchFamily="18" charset="0"/>
            </a:endParaRPr>
          </a:p>
          <a:p>
            <a:pPr algn="l" eaLnBrk="0" hangingPunct="0">
              <a:lnSpc>
                <a:spcPct val="100000"/>
              </a:lnSpc>
              <a:spcBef>
                <a:spcPct val="0"/>
              </a:spcBef>
              <a:buFont typeface="Arial" panose="020B0604020202020204" pitchFamily="34" charset="0"/>
              <a:buNone/>
              <a:defRPr/>
            </a:pPr>
            <a:endParaRPr lang="en-US" dirty="0">
              <a:latin typeface="Times New Roman" panose="02020603050405020304" pitchFamily="18" charset="0"/>
              <a:cs typeface="Times New Roman" panose="02020603050405020304" pitchFamily="18" charset="0"/>
            </a:endParaRPr>
          </a:p>
          <a:p>
            <a:pPr algn="l" eaLnBrk="0" hangingPunct="0">
              <a:lnSpc>
                <a:spcPct val="100000"/>
              </a:lnSpc>
              <a:spcBef>
                <a:spcPct val="0"/>
              </a:spcBef>
              <a:buFont typeface="Arial" panose="020B0604020202020204" pitchFamily="34" charset="0"/>
              <a:buNone/>
              <a:defRPr/>
            </a:pPr>
            <a:endParaRPr lang="en-US" dirty="0" smtClean="0">
              <a:latin typeface="Times New Roman" panose="02020603050405020304" pitchFamily="18" charset="0"/>
              <a:cs typeface="Times New Roman" panose="02020603050405020304" pitchFamily="18" charset="0"/>
            </a:endParaRPr>
          </a:p>
          <a:p>
            <a:pPr algn="l" eaLnBrk="0" hangingPunct="0">
              <a:lnSpc>
                <a:spcPct val="100000"/>
              </a:lnSpc>
              <a:spcBef>
                <a:spcPct val="0"/>
              </a:spcBef>
              <a:buFont typeface="Arial" panose="020B0604020202020204" pitchFamily="34" charset="0"/>
              <a:buNone/>
              <a:defRPr/>
            </a:pPr>
            <a:endParaRPr lang="en-US" dirty="0" smtClean="0">
              <a:latin typeface="Times New Roman" panose="02020603050405020304" pitchFamily="18" charset="0"/>
              <a:cs typeface="Times New Roman" panose="02020603050405020304" pitchFamily="18" charset="0"/>
            </a:endParaRPr>
          </a:p>
          <a:p>
            <a:pPr algn="l" eaLnBrk="0" hangingPunct="0">
              <a:lnSpc>
                <a:spcPct val="100000"/>
              </a:lnSpc>
              <a:spcBef>
                <a:spcPct val="0"/>
              </a:spcBef>
              <a:buFont typeface="Arial" panose="020B0604020202020204" pitchFamily="34" charset="0"/>
              <a:buNone/>
              <a:defRPr/>
            </a:pPr>
            <a:endParaRPr lang="en-US" dirty="0">
              <a:latin typeface="Times New Roman" panose="02020603050405020304" pitchFamily="18" charset="0"/>
              <a:cs typeface="Times New Roman" panose="02020603050405020304" pitchFamily="18" charset="0"/>
            </a:endParaRPr>
          </a:p>
          <a:p>
            <a:pPr algn="l" eaLnBrk="0" hangingPunct="0">
              <a:lnSpc>
                <a:spcPct val="100000"/>
              </a:lnSpc>
              <a:spcBef>
                <a:spcPct val="0"/>
              </a:spcBef>
              <a:buFont typeface="Arial" panose="020B0604020202020204" pitchFamily="34" charset="0"/>
              <a:buNone/>
              <a:defRPr/>
            </a:pPr>
            <a:endParaRPr lang="vi-VN" dirty="0">
              <a:latin typeface="Times New Roman" panose="02020603050405020304" pitchFamily="18" charset="0"/>
              <a:cs typeface="Times New Roman" panose="02020603050405020304" pitchFamily="18" charset="0"/>
            </a:endParaRPr>
          </a:p>
          <a:p>
            <a:pPr algn="l" eaLnBrk="0" hangingPunct="0">
              <a:lnSpc>
                <a:spcPct val="100000"/>
              </a:lnSpc>
              <a:spcBef>
                <a:spcPct val="0"/>
              </a:spcBef>
              <a:buFont typeface="Arial" panose="020B0604020202020204" pitchFamily="34" charset="0"/>
              <a:buNone/>
              <a:defRPr/>
            </a:pPr>
            <a:endParaRPr lang="en-US" dirty="0" smtClean="0">
              <a:latin typeface="Times New Roman" panose="02020603050405020304" pitchFamily="18" charset="0"/>
              <a:cs typeface="Times New Roman" panose="02020603050405020304" pitchFamily="18" charset="0"/>
            </a:endParaRPr>
          </a:p>
        </p:txBody>
      </p:sp>
      <p:sp>
        <p:nvSpPr>
          <p:cNvPr id="112" name="Slide Number Placeholder 111"/>
          <p:cNvSpPr>
            <a:spLocks noGrp="1"/>
          </p:cNvSpPr>
          <p:nvPr>
            <p:ph type="sldNum" sz="quarter" idx="12"/>
          </p:nvPr>
        </p:nvSpPr>
        <p:spPr/>
        <p:txBody>
          <a:bodyPr/>
          <a:lstStyle/>
          <a:p>
            <a:pPr>
              <a:defRPr/>
            </a:pPr>
            <a:fld id="{222A3B5C-C27B-46C4-9C77-26A6526ABBB0}" type="slidenum">
              <a:rPr lang="en-US" b="1" i="1">
                <a:solidFill>
                  <a:srgbClr val="7030A0"/>
                </a:solidFill>
                <a:effectLst>
                  <a:outerShdw blurRad="38100" dist="38100" dir="2700000" algn="tl">
                    <a:srgbClr val="000000">
                      <a:alpha val="43137"/>
                    </a:srgbClr>
                  </a:outerShdw>
                </a:effectLst>
              </a:rPr>
              <a:pPr>
                <a:defRPr/>
              </a:pPr>
              <a:t>17</a:t>
            </a:fld>
            <a:endParaRPr lang="en-US" b="1" i="1">
              <a:solidFill>
                <a:srgbClr val="7030A0"/>
              </a:solidFill>
              <a:effectLst>
                <a:outerShdw blurRad="38100" dist="38100" dir="2700000" algn="tl">
                  <a:srgbClr val="000000">
                    <a:alpha val="43137"/>
                  </a:srgbClr>
                </a:outerShdw>
              </a:effectLst>
            </a:endParaRPr>
          </a:p>
        </p:txBody>
      </p:sp>
      <p:pic>
        <p:nvPicPr>
          <p:cNvPr id="94212" name="Picture 11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9200" y="3781425"/>
            <a:ext cx="7646988" cy="257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914400" y="66675"/>
            <a:ext cx="6781800" cy="1385888"/>
          </a:xfrm>
          <a:prstGeom prst="rect">
            <a:avLst/>
          </a:prstGeom>
        </p:spPr>
        <p:txBody>
          <a:bodyPr>
            <a:spAutoFit/>
          </a:bodyPr>
          <a:lstStyle/>
          <a:p>
            <a:pPr algn="ctr">
              <a:defRPr/>
            </a:pPr>
            <a:r>
              <a:rPr lang="en-US"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Control systems in the home.</a:t>
            </a:r>
            <a:br>
              <a:rPr lang="en-US"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br>
            <a:r>
              <a:rPr lang="en-US" sz="2800" dirty="0">
                <a:solidFill>
                  <a:prstClr val="black"/>
                </a:solidFill>
                <a:latin typeface="Arial" panose="020B0604020202020204" pitchFamily="34" charset="0"/>
                <a:cs typeface="Arial" charset="0"/>
              </a:rPr>
              <a:t/>
            </a:r>
            <a:br>
              <a:rPr lang="en-US" sz="2800" dirty="0">
                <a:solidFill>
                  <a:prstClr val="black"/>
                </a:solidFill>
                <a:latin typeface="Arial" panose="020B0604020202020204" pitchFamily="34" charset="0"/>
                <a:cs typeface="Arial" charset="0"/>
              </a:rPr>
            </a:br>
            <a:endParaRPr lang="en-US" sz="2800" dirty="0">
              <a:solidFill>
                <a:prstClr val="black"/>
              </a:solidFill>
              <a:cs typeface="Arial" charset="0"/>
            </a:endParaRPr>
          </a:p>
        </p:txBody>
      </p:sp>
    </p:spTree>
    <p:extLst>
      <p:ext uri="{BB962C8B-B14F-4D97-AF65-F5344CB8AC3E}">
        <p14:creationId xmlns:p14="http://schemas.microsoft.com/office/powerpoint/2010/main" val="3339928702"/>
      </p:ext>
    </p:extLst>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Rectangle 3"/>
          <p:cNvSpPr>
            <a:spLocks noChangeArrowheads="1"/>
          </p:cNvSpPr>
          <p:nvPr/>
        </p:nvSpPr>
        <p:spPr bwMode="auto">
          <a:xfrm>
            <a:off x="0" y="114300"/>
            <a:ext cx="91440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fontAlgn="base" hangingPunct="0">
              <a:spcBef>
                <a:spcPct val="0"/>
              </a:spcBef>
              <a:spcAft>
                <a:spcPct val="0"/>
              </a:spcAft>
            </a:pPr>
            <a:r>
              <a:rPr lang="vi-VN" sz="2800">
                <a:solidFill>
                  <a:srgbClr val="000000"/>
                </a:solidFill>
                <a:latin typeface="Times New Roman" pitchFamily="18" charset="0"/>
                <a:cs typeface="Times New Roman" pitchFamily="18" charset="0"/>
              </a:rPr>
              <a:t>The input can be any movement or any change in the environment. For example, a drop in temperature may cause a heating system to come on.</a:t>
            </a:r>
            <a:endParaRPr lang="en-US" sz="2800">
              <a:solidFill>
                <a:srgbClr val="000000"/>
              </a:solidFill>
              <a:latin typeface="Times New Roman" pitchFamily="18" charset="0"/>
              <a:cs typeface="Times New Roman" pitchFamily="18" charset="0"/>
            </a:endParaRPr>
          </a:p>
          <a:p>
            <a:pPr eaLnBrk="0" fontAlgn="base" hangingPunct="0">
              <a:spcBef>
                <a:spcPct val="0"/>
              </a:spcBef>
              <a:spcAft>
                <a:spcPct val="0"/>
              </a:spcAft>
            </a:pPr>
            <a:endParaRPr lang="vi-VN" sz="2800">
              <a:solidFill>
                <a:srgbClr val="000000"/>
              </a:solidFill>
              <a:latin typeface="Times New Roman" pitchFamily="18" charset="0"/>
              <a:cs typeface="Times New Roman" pitchFamily="18" charset="0"/>
            </a:endParaRPr>
          </a:p>
          <a:p>
            <a:pPr eaLnBrk="0" fontAlgn="base" hangingPunct="0">
              <a:spcBef>
                <a:spcPct val="0"/>
              </a:spcBef>
              <a:spcAft>
                <a:spcPct val="0"/>
              </a:spcAft>
            </a:pPr>
            <a:endParaRPr lang="en-US" sz="2800" i="1">
              <a:solidFill>
                <a:srgbClr val="000000"/>
              </a:solidFill>
              <a:latin typeface="Times New Roman" pitchFamily="18" charset="0"/>
              <a:cs typeface="Times New Roman" pitchFamily="18" charset="0"/>
            </a:endParaRPr>
          </a:p>
          <a:p>
            <a:pPr eaLnBrk="0" fontAlgn="base" hangingPunct="0">
              <a:spcBef>
                <a:spcPct val="0"/>
              </a:spcBef>
              <a:spcAft>
                <a:spcPct val="0"/>
              </a:spcAft>
            </a:pPr>
            <a:r>
              <a:rPr lang="vi-VN" sz="2800">
                <a:solidFill>
                  <a:srgbClr val="000000"/>
                </a:solidFill>
                <a:latin typeface="Times New Roman" pitchFamily="18" charset="0"/>
                <a:cs typeface="Times New Roman" pitchFamily="18" charset="0"/>
              </a:rPr>
              <a:t>The control may change the size of the output (for example, adjusting the sound of a TV). Often this involves changing one kind of input into a different kind of output. For example, opening a window may set off a burglar alarm.</a:t>
            </a:r>
            <a:endParaRPr lang="en-US" sz="2800">
              <a:solidFill>
                <a:srgbClr val="000000"/>
              </a:solidFill>
              <a:latin typeface="Times New Roman" pitchFamily="18" charset="0"/>
              <a:cs typeface="Times New Roman" pitchFamily="18" charset="0"/>
            </a:endParaRPr>
          </a:p>
          <a:p>
            <a:pPr eaLnBrk="0" fontAlgn="base" hangingPunct="0">
              <a:spcBef>
                <a:spcPct val="0"/>
              </a:spcBef>
              <a:spcAft>
                <a:spcPct val="0"/>
              </a:spcAft>
            </a:pPr>
            <a:endParaRPr lang="vi-VN" sz="280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188670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xEl>
                                              <p:pRg st="3" end="3"/>
                                            </p:txEl>
                                          </p:spTgt>
                                        </p:tgtEl>
                                        <p:attrNameLst>
                                          <p:attrName>style.visibility</p:attrName>
                                        </p:attrNameLst>
                                      </p:cBhvr>
                                      <p:to>
                                        <p:strVal val="visible"/>
                                      </p:to>
                                    </p:set>
                                    <p:animEffect transition="in" filter="barn(inVertical)">
                                      <p:cBhvr>
                                        <p:cTn id="14"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63000">
              <a:schemeClr val="accent1">
                <a:lumMod val="45000"/>
                <a:lumOff val="55000"/>
              </a:schemeClr>
            </a:gs>
            <a:gs pos="83000">
              <a:schemeClr val="accent1">
                <a:lumMod val="45000"/>
                <a:lumOff val="55000"/>
              </a:schemeClr>
            </a:gs>
            <a:gs pos="62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8" name="TextBox 7"/>
          <p:cNvSpPr txBox="1"/>
          <p:nvPr/>
        </p:nvSpPr>
        <p:spPr>
          <a:xfrm>
            <a:off x="55563" y="141288"/>
            <a:ext cx="9137650" cy="3138487"/>
          </a:xfrm>
          <a:prstGeom prst="rect">
            <a:avLst/>
          </a:prstGeom>
          <a:noFill/>
        </p:spPr>
        <p:txBody>
          <a:bodyPr>
            <a:spAutoFit/>
          </a:bodyPr>
          <a:lstStyle/>
          <a:p>
            <a:pPr>
              <a:defRPr/>
            </a:pPr>
            <a:r>
              <a:rPr lang="vi-VN" sz="2200" dirty="0">
                <a:solidFill>
                  <a:prstClr val="black"/>
                </a:solidFill>
                <a:latin typeface="Times New Roman"/>
                <a:cs typeface="Arial" charset="0"/>
              </a:rPr>
              <a:t>Outputs can be of many kinds. An alarm system may ring a bell, flash lights, and send a telephone message to the police.</a:t>
            </a:r>
          </a:p>
          <a:p>
            <a:pPr>
              <a:defRPr/>
            </a:pPr>
            <a:endParaRPr lang="vi-VN" sz="2200" dirty="0">
              <a:solidFill>
                <a:prstClr val="black"/>
              </a:solidFill>
              <a:latin typeface="Times New Roman"/>
              <a:cs typeface="Arial" charset="0"/>
            </a:endParaRPr>
          </a:p>
          <a:p>
            <a:pPr>
              <a:defRPr/>
            </a:pPr>
            <a:endParaRPr lang="vi-VN" sz="2200" dirty="0">
              <a:solidFill>
                <a:prstClr val="black"/>
              </a:solidFill>
              <a:latin typeface="Times New Roman"/>
              <a:cs typeface="Arial" charset="0"/>
            </a:endParaRPr>
          </a:p>
          <a:p>
            <a:pPr>
              <a:defRPr/>
            </a:pPr>
            <a:r>
              <a:rPr lang="vi-VN" sz="2200" dirty="0">
                <a:solidFill>
                  <a:prstClr val="black"/>
                </a:solidFill>
                <a:latin typeface="Times New Roman"/>
                <a:cs typeface="Arial" charset="0"/>
              </a:rPr>
              <a:t>Most control system are closed loops. That means they incorporate a way of checking that the output is correct. In other words, they have feedback. The thermostat in a heating system provides constant feedback to the control unit.</a:t>
            </a:r>
          </a:p>
          <a:p>
            <a:pPr>
              <a:defRPr/>
            </a:pPr>
            <a:endParaRPr lang="vi-VN" sz="2200" dirty="0">
              <a:solidFill>
                <a:prstClr val="black"/>
              </a:solidFill>
              <a:latin typeface="Times New Roman"/>
              <a:cs typeface="Arial" charset="0"/>
            </a:endParaRPr>
          </a:p>
          <a:p>
            <a:pPr>
              <a:defRPr/>
            </a:pPr>
            <a:endParaRPr lang="en-US" sz="2200" i="1" dirty="0">
              <a:solidFill>
                <a:prstClr val="black"/>
              </a:solidFill>
              <a:latin typeface="Calibri Light"/>
              <a:cs typeface="Arial" charset="0"/>
            </a:endParaRPr>
          </a:p>
        </p:txBody>
      </p:sp>
      <p:grpSp>
        <p:nvGrpSpPr>
          <p:cNvPr id="9" name="Group 8"/>
          <p:cNvGrpSpPr>
            <a:grpSpLocks/>
          </p:cNvGrpSpPr>
          <p:nvPr/>
        </p:nvGrpSpPr>
        <p:grpSpPr bwMode="auto">
          <a:xfrm>
            <a:off x="1479550" y="4648200"/>
            <a:ext cx="6292850" cy="2000250"/>
            <a:chOff x="0" y="0"/>
            <a:chExt cx="5153707" cy="1143000"/>
          </a:xfrm>
        </p:grpSpPr>
        <p:sp>
          <p:nvSpPr>
            <p:cNvPr id="10" name="Shape 241"/>
            <p:cNvSpPr/>
            <p:nvPr/>
          </p:nvSpPr>
          <p:spPr>
            <a:xfrm>
              <a:off x="0" y="0"/>
              <a:ext cx="1142813" cy="685800"/>
            </a:xfrm>
            <a:custGeom>
              <a:avLst/>
              <a:gdLst/>
              <a:ahLst/>
              <a:cxnLst/>
              <a:rect l="0" t="0" r="0" b="0"/>
              <a:pathLst>
                <a:path w="1142365" h="685800">
                  <a:moveTo>
                    <a:pt x="0" y="685800"/>
                  </a:moveTo>
                  <a:lnTo>
                    <a:pt x="1142365" y="685800"/>
                  </a:lnTo>
                  <a:lnTo>
                    <a:pt x="1142365" y="0"/>
                  </a:lnTo>
                  <a:lnTo>
                    <a:pt x="0" y="0"/>
                  </a:lnTo>
                  <a:close/>
                </a:path>
              </a:pathLst>
            </a:custGeom>
            <a:ln w="9525" cap="flat">
              <a:miter lim="127000"/>
            </a:ln>
          </p:spPr>
          <p:style>
            <a:lnRef idx="1">
              <a:srgbClr val="000000"/>
            </a:lnRef>
            <a:fillRef idx="0">
              <a:srgbClr val="000000">
                <a:alpha val="0"/>
              </a:srgbClr>
            </a:fillRef>
            <a:effectRef idx="0">
              <a:scrgbClr r="0" g="0" b="0"/>
            </a:effectRef>
            <a:fontRef idx="none"/>
          </p:style>
          <p:txBody>
            <a:bodyPr/>
            <a:lstStyle/>
            <a:p>
              <a:pPr>
                <a:defRPr/>
              </a:pPr>
              <a:endParaRPr lang="en-US">
                <a:solidFill>
                  <a:prstClr val="black"/>
                </a:solidFill>
                <a:cs typeface="Arial" charset="0"/>
              </a:endParaRPr>
            </a:p>
          </p:txBody>
        </p:sp>
        <p:pic>
          <p:nvPicPr>
            <p:cNvPr id="96261"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 y="49530"/>
              <a:ext cx="1133856" cy="585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82018" y="51707"/>
              <a:ext cx="1084307" cy="224064"/>
            </a:xfrm>
            <a:prstGeom prst="rect">
              <a:avLst/>
            </a:prstGeom>
            <a:ln>
              <a:noFill/>
            </a:ln>
          </p:spPr>
          <p:txBody>
            <a:bodyPr lIns="0" tIns="0" rIns="0" bIns="0"/>
            <a:lstStyle/>
            <a:p>
              <a:pPr indent="-6350">
                <a:lnSpc>
                  <a:spcPct val="115000"/>
                </a:lnSpc>
                <a:defRPr/>
              </a:pPr>
              <a:r>
                <a:rPr lang="en-US" sz="2000" b="1">
                  <a:solidFill>
                    <a:srgbClr val="000000"/>
                  </a:solidFill>
                  <a:latin typeface="Times New Roman" panose="02020603050405020304" pitchFamily="18" charset="0"/>
                  <a:ea typeface="Times New Roman" panose="02020603050405020304" pitchFamily="18" charset="0"/>
                  <a:cs typeface="Arial" charset="0"/>
                </a:rPr>
                <a:t>Temperature</a:t>
              </a:r>
              <a:r>
                <a:rPr lang="en-US" sz="1200" b="1">
                  <a:solidFill>
                    <a:srgbClr val="000000"/>
                  </a:solidFill>
                  <a:latin typeface="Times New Roman" panose="02020603050405020304" pitchFamily="18" charset="0"/>
                  <a:ea typeface="Times New Roman" panose="02020603050405020304" pitchFamily="18" charset="0"/>
                  <a:cs typeface="Arial" charset="0"/>
                </a:rPr>
                <a:t> </a:t>
              </a:r>
              <a:endParaRPr lang="en-US" sz="1300" b="1">
                <a:solidFill>
                  <a:srgbClr val="000000"/>
                </a:solidFill>
                <a:latin typeface="Times New Roman" panose="02020603050405020304" pitchFamily="18" charset="0"/>
                <a:ea typeface="Times New Roman" panose="02020603050405020304" pitchFamily="18" charset="0"/>
                <a:cs typeface="Arial" charset="0"/>
              </a:endParaRPr>
            </a:p>
          </p:txBody>
        </p:sp>
        <p:sp>
          <p:nvSpPr>
            <p:cNvPr id="13" name="Rectangle 12"/>
            <p:cNvSpPr/>
            <p:nvPr/>
          </p:nvSpPr>
          <p:spPr>
            <a:xfrm>
              <a:off x="375737" y="231322"/>
              <a:ext cx="517451" cy="224971"/>
            </a:xfrm>
            <a:prstGeom prst="rect">
              <a:avLst/>
            </a:prstGeom>
            <a:ln>
              <a:noFill/>
            </a:ln>
          </p:spPr>
          <p:txBody>
            <a:bodyPr lIns="0" tIns="0" rIns="0" bIns="0"/>
            <a:lstStyle/>
            <a:p>
              <a:pPr indent="-6350">
                <a:lnSpc>
                  <a:spcPct val="115000"/>
                </a:lnSpc>
                <a:defRPr/>
              </a:pPr>
              <a:r>
                <a:rPr lang="en-US" sz="2000" b="1">
                  <a:solidFill>
                    <a:srgbClr val="000000"/>
                  </a:solidFill>
                  <a:latin typeface="Times New Roman" panose="02020603050405020304" pitchFamily="18" charset="0"/>
                  <a:ea typeface="Times New Roman" panose="02020603050405020304" pitchFamily="18" charset="0"/>
                  <a:cs typeface="Arial" charset="0"/>
                </a:rPr>
                <a:t>sensor</a:t>
              </a:r>
              <a:endParaRPr lang="en-US" sz="1300" b="1">
                <a:solidFill>
                  <a:srgbClr val="000000"/>
                </a:solidFill>
                <a:latin typeface="Times New Roman" panose="02020603050405020304" pitchFamily="18" charset="0"/>
                <a:ea typeface="Times New Roman" panose="02020603050405020304" pitchFamily="18" charset="0"/>
                <a:cs typeface="Arial" charset="0"/>
              </a:endParaRPr>
            </a:p>
          </p:txBody>
        </p:sp>
        <p:sp>
          <p:nvSpPr>
            <p:cNvPr id="14" name="Rectangle 13"/>
            <p:cNvSpPr/>
            <p:nvPr/>
          </p:nvSpPr>
          <p:spPr>
            <a:xfrm>
              <a:off x="765776" y="231322"/>
              <a:ext cx="50705" cy="224971"/>
            </a:xfrm>
            <a:prstGeom prst="rect">
              <a:avLst/>
            </a:prstGeom>
            <a:ln>
              <a:noFill/>
            </a:ln>
          </p:spPr>
          <p:txBody>
            <a:bodyPr lIns="0" tIns="0" rIns="0" bIns="0"/>
            <a:lstStyle/>
            <a:p>
              <a:pPr indent="-6350">
                <a:lnSpc>
                  <a:spcPct val="115000"/>
                </a:lnSpc>
                <a:defRPr/>
              </a:pPr>
              <a:r>
                <a:rPr lang="en-US" sz="1200">
                  <a:solidFill>
                    <a:srgbClr val="000000"/>
                  </a:solidFill>
                  <a:latin typeface="Times New Roman" panose="02020603050405020304" pitchFamily="18" charset="0"/>
                  <a:ea typeface="Times New Roman" panose="02020603050405020304" pitchFamily="18" charset="0"/>
                  <a:cs typeface="Arial" charset="0"/>
                </a:rPr>
                <a:t> </a:t>
              </a:r>
              <a:endParaRPr lang="en-US" sz="1300">
                <a:solidFill>
                  <a:srgbClr val="000000"/>
                </a:solidFill>
                <a:latin typeface="Times New Roman" panose="02020603050405020304" pitchFamily="18" charset="0"/>
                <a:ea typeface="Times New Roman" panose="02020603050405020304" pitchFamily="18" charset="0"/>
                <a:cs typeface="Arial" charset="0"/>
              </a:endParaRPr>
            </a:p>
          </p:txBody>
        </p:sp>
        <p:sp>
          <p:nvSpPr>
            <p:cNvPr id="15" name="Shape 247"/>
            <p:cNvSpPr/>
            <p:nvPr/>
          </p:nvSpPr>
          <p:spPr>
            <a:xfrm>
              <a:off x="1294927" y="0"/>
              <a:ext cx="1142813" cy="685800"/>
            </a:xfrm>
            <a:custGeom>
              <a:avLst/>
              <a:gdLst/>
              <a:ahLst/>
              <a:cxnLst/>
              <a:rect l="0" t="0" r="0" b="0"/>
              <a:pathLst>
                <a:path w="1142365" h="685800">
                  <a:moveTo>
                    <a:pt x="0" y="685800"/>
                  </a:moveTo>
                  <a:lnTo>
                    <a:pt x="1142365" y="685800"/>
                  </a:lnTo>
                  <a:lnTo>
                    <a:pt x="1142365" y="0"/>
                  </a:lnTo>
                  <a:lnTo>
                    <a:pt x="0" y="0"/>
                  </a:lnTo>
                  <a:close/>
                </a:path>
              </a:pathLst>
            </a:custGeom>
            <a:ln w="9525" cap="flat">
              <a:miter lim="127000"/>
            </a:ln>
          </p:spPr>
          <p:style>
            <a:lnRef idx="1">
              <a:srgbClr val="000000"/>
            </a:lnRef>
            <a:fillRef idx="0">
              <a:srgbClr val="000000">
                <a:alpha val="0"/>
              </a:srgbClr>
            </a:fillRef>
            <a:effectRef idx="0">
              <a:scrgbClr r="0" g="0" b="0"/>
            </a:effectRef>
            <a:fontRef idx="none"/>
          </p:style>
          <p:txBody>
            <a:bodyPr/>
            <a:lstStyle/>
            <a:p>
              <a:pPr>
                <a:defRPr/>
              </a:pPr>
              <a:endParaRPr lang="en-US">
                <a:solidFill>
                  <a:prstClr val="black"/>
                </a:solidFill>
                <a:cs typeface="Arial" charset="0"/>
              </a:endParaRPr>
            </a:p>
          </p:txBody>
        </p:sp>
        <p:pic>
          <p:nvPicPr>
            <p:cNvPr id="96266"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9210" y="49530"/>
              <a:ext cx="1133856" cy="585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p:cNvSpPr/>
            <p:nvPr/>
          </p:nvSpPr>
          <p:spPr>
            <a:xfrm>
              <a:off x="1491247" y="246743"/>
              <a:ext cx="985497" cy="224065"/>
            </a:xfrm>
            <a:prstGeom prst="rect">
              <a:avLst/>
            </a:prstGeom>
            <a:ln>
              <a:noFill/>
            </a:ln>
          </p:spPr>
          <p:txBody>
            <a:bodyPr lIns="0" tIns="0" rIns="0" bIns="0"/>
            <a:lstStyle/>
            <a:p>
              <a:pPr indent="-6350">
                <a:lnSpc>
                  <a:spcPct val="115000"/>
                </a:lnSpc>
                <a:defRPr/>
              </a:pPr>
              <a:r>
                <a:rPr lang="en-US" sz="2000" b="1">
                  <a:solidFill>
                    <a:srgbClr val="000000"/>
                  </a:solidFill>
                  <a:latin typeface="Times New Roman" panose="02020603050405020304" pitchFamily="18" charset="0"/>
                  <a:ea typeface="Times New Roman" panose="02020603050405020304" pitchFamily="18" charset="0"/>
                  <a:cs typeface="Arial" charset="0"/>
                </a:rPr>
                <a:t>Control</a:t>
              </a:r>
              <a:r>
                <a:rPr lang="en-US" sz="2000">
                  <a:solidFill>
                    <a:srgbClr val="000000"/>
                  </a:solidFill>
                  <a:latin typeface="Times New Roman" panose="02020603050405020304" pitchFamily="18" charset="0"/>
                  <a:ea typeface="Times New Roman" panose="02020603050405020304" pitchFamily="18" charset="0"/>
                  <a:cs typeface="Arial" charset="0"/>
                </a:rPr>
                <a:t> </a:t>
              </a:r>
              <a:r>
                <a:rPr lang="en-US" sz="2000" b="1">
                  <a:solidFill>
                    <a:srgbClr val="000000"/>
                  </a:solidFill>
                  <a:latin typeface="Times New Roman" panose="02020603050405020304" pitchFamily="18" charset="0"/>
                  <a:ea typeface="Times New Roman" panose="02020603050405020304" pitchFamily="18" charset="0"/>
                  <a:cs typeface="Arial" charset="0"/>
                </a:rPr>
                <a:t>unit</a:t>
              </a:r>
            </a:p>
          </p:txBody>
        </p:sp>
        <p:sp>
          <p:nvSpPr>
            <p:cNvPr id="18" name="Rectangle 17"/>
            <p:cNvSpPr/>
            <p:nvPr/>
          </p:nvSpPr>
          <p:spPr>
            <a:xfrm>
              <a:off x="2237521" y="56243"/>
              <a:ext cx="50705" cy="224065"/>
            </a:xfrm>
            <a:prstGeom prst="rect">
              <a:avLst/>
            </a:prstGeom>
            <a:ln>
              <a:noFill/>
            </a:ln>
          </p:spPr>
          <p:txBody>
            <a:bodyPr lIns="0" tIns="0" rIns="0" bIns="0"/>
            <a:lstStyle/>
            <a:p>
              <a:pPr indent="-6350">
                <a:lnSpc>
                  <a:spcPct val="115000"/>
                </a:lnSpc>
                <a:defRPr/>
              </a:pPr>
              <a:r>
                <a:rPr lang="en-US" sz="1200">
                  <a:solidFill>
                    <a:srgbClr val="000000"/>
                  </a:solidFill>
                  <a:latin typeface="Times New Roman" panose="02020603050405020304" pitchFamily="18" charset="0"/>
                  <a:ea typeface="Times New Roman" panose="02020603050405020304" pitchFamily="18" charset="0"/>
                  <a:cs typeface="Arial" charset="0"/>
                </a:rPr>
                <a:t> </a:t>
              </a:r>
              <a:endParaRPr lang="en-US" sz="1300">
                <a:solidFill>
                  <a:srgbClr val="000000"/>
                </a:solidFill>
                <a:latin typeface="Times New Roman" panose="02020603050405020304" pitchFamily="18" charset="0"/>
                <a:ea typeface="Times New Roman" panose="02020603050405020304" pitchFamily="18" charset="0"/>
                <a:cs typeface="Arial" charset="0"/>
              </a:endParaRPr>
            </a:p>
          </p:txBody>
        </p:sp>
        <p:sp>
          <p:nvSpPr>
            <p:cNvPr id="19" name="Shape 252"/>
            <p:cNvSpPr/>
            <p:nvPr/>
          </p:nvSpPr>
          <p:spPr>
            <a:xfrm>
              <a:off x="2589855" y="0"/>
              <a:ext cx="1142813" cy="685800"/>
            </a:xfrm>
            <a:custGeom>
              <a:avLst/>
              <a:gdLst/>
              <a:ahLst/>
              <a:cxnLst/>
              <a:rect l="0" t="0" r="0" b="0"/>
              <a:pathLst>
                <a:path w="1142365" h="685800">
                  <a:moveTo>
                    <a:pt x="0" y="685800"/>
                  </a:moveTo>
                  <a:lnTo>
                    <a:pt x="1142365" y="685800"/>
                  </a:lnTo>
                  <a:lnTo>
                    <a:pt x="1142365" y="0"/>
                  </a:lnTo>
                  <a:lnTo>
                    <a:pt x="0" y="0"/>
                  </a:lnTo>
                  <a:close/>
                </a:path>
              </a:pathLst>
            </a:custGeom>
            <a:ln w="9525" cap="flat">
              <a:miter lim="127000"/>
            </a:ln>
          </p:spPr>
          <p:style>
            <a:lnRef idx="1">
              <a:srgbClr val="000000"/>
            </a:lnRef>
            <a:fillRef idx="0">
              <a:srgbClr val="000000">
                <a:alpha val="0"/>
              </a:srgbClr>
            </a:fillRef>
            <a:effectRef idx="0">
              <a:scrgbClr r="0" g="0" b="0"/>
            </a:effectRef>
            <a:fontRef idx="none"/>
          </p:style>
          <p:txBody>
            <a:bodyPr/>
            <a:lstStyle/>
            <a:p>
              <a:pPr>
                <a:defRPr/>
              </a:pPr>
              <a:endParaRPr lang="en-US">
                <a:solidFill>
                  <a:prstClr val="black"/>
                </a:solidFill>
                <a:cs typeface="Arial" charset="0"/>
              </a:endParaRPr>
            </a:p>
          </p:txBody>
        </p:sp>
        <p:pic>
          <p:nvPicPr>
            <p:cNvPr id="96270" name="Pict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5396" y="49530"/>
              <a:ext cx="1133856" cy="585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0"/>
            <p:cNvSpPr/>
            <p:nvPr/>
          </p:nvSpPr>
          <p:spPr>
            <a:xfrm>
              <a:off x="2713367" y="238579"/>
              <a:ext cx="1084307" cy="224064"/>
            </a:xfrm>
            <a:prstGeom prst="rect">
              <a:avLst/>
            </a:prstGeom>
            <a:ln>
              <a:noFill/>
            </a:ln>
          </p:spPr>
          <p:txBody>
            <a:bodyPr lIns="0" tIns="0" rIns="0" bIns="0"/>
            <a:lstStyle/>
            <a:p>
              <a:pPr indent="-6350">
                <a:lnSpc>
                  <a:spcPct val="115000"/>
                </a:lnSpc>
                <a:defRPr/>
              </a:pPr>
              <a:r>
                <a:rPr lang="en-US" sz="2000" b="1">
                  <a:solidFill>
                    <a:srgbClr val="000000"/>
                  </a:solidFill>
                  <a:latin typeface="Times New Roman" panose="02020603050405020304" pitchFamily="18" charset="0"/>
                  <a:ea typeface="Times New Roman" panose="02020603050405020304" pitchFamily="18" charset="0"/>
                  <a:cs typeface="Arial" charset="0"/>
                </a:rPr>
                <a:t>Boiler</a:t>
              </a:r>
              <a:r>
                <a:rPr lang="en-US" sz="2000">
                  <a:solidFill>
                    <a:srgbClr val="000000"/>
                  </a:solidFill>
                  <a:latin typeface="Times New Roman" panose="02020603050405020304" pitchFamily="18" charset="0"/>
                  <a:ea typeface="Times New Roman" panose="02020603050405020304" pitchFamily="18" charset="0"/>
                  <a:cs typeface="Arial" charset="0"/>
                </a:rPr>
                <a:t> </a:t>
              </a:r>
              <a:r>
                <a:rPr lang="en-US" sz="2000" b="1">
                  <a:solidFill>
                    <a:srgbClr val="000000"/>
                  </a:solidFill>
                  <a:latin typeface="Times New Roman" panose="02020603050405020304" pitchFamily="18" charset="0"/>
                  <a:ea typeface="Times New Roman" panose="02020603050405020304" pitchFamily="18" charset="0"/>
                  <a:cs typeface="Arial" charset="0"/>
                </a:rPr>
                <a:t>switch</a:t>
              </a:r>
            </a:p>
          </p:txBody>
        </p:sp>
        <p:sp>
          <p:nvSpPr>
            <p:cNvPr id="22" name="Rectangle 21"/>
            <p:cNvSpPr/>
            <p:nvPr/>
          </p:nvSpPr>
          <p:spPr>
            <a:xfrm>
              <a:off x="3571452" y="56243"/>
              <a:ext cx="50705" cy="224065"/>
            </a:xfrm>
            <a:prstGeom prst="rect">
              <a:avLst/>
            </a:prstGeom>
            <a:ln>
              <a:noFill/>
            </a:ln>
          </p:spPr>
          <p:txBody>
            <a:bodyPr lIns="0" tIns="0" rIns="0" bIns="0"/>
            <a:lstStyle/>
            <a:p>
              <a:pPr indent="-6350">
                <a:lnSpc>
                  <a:spcPct val="115000"/>
                </a:lnSpc>
                <a:defRPr/>
              </a:pPr>
              <a:r>
                <a:rPr lang="en-US" sz="1200">
                  <a:solidFill>
                    <a:srgbClr val="000000"/>
                  </a:solidFill>
                  <a:latin typeface="Times New Roman" panose="02020603050405020304" pitchFamily="18" charset="0"/>
                  <a:ea typeface="Times New Roman" panose="02020603050405020304" pitchFamily="18" charset="0"/>
                  <a:cs typeface="Arial" charset="0"/>
                </a:rPr>
                <a:t> </a:t>
              </a:r>
              <a:endParaRPr lang="en-US" sz="1300">
                <a:solidFill>
                  <a:srgbClr val="000000"/>
                </a:solidFill>
                <a:latin typeface="Times New Roman" panose="02020603050405020304" pitchFamily="18" charset="0"/>
                <a:ea typeface="Times New Roman" panose="02020603050405020304" pitchFamily="18" charset="0"/>
                <a:cs typeface="Arial" charset="0"/>
              </a:endParaRPr>
            </a:p>
          </p:txBody>
        </p:sp>
        <p:sp>
          <p:nvSpPr>
            <p:cNvPr id="23" name="Shape 257"/>
            <p:cNvSpPr/>
            <p:nvPr/>
          </p:nvSpPr>
          <p:spPr>
            <a:xfrm>
              <a:off x="3886083" y="0"/>
              <a:ext cx="1141512" cy="685800"/>
            </a:xfrm>
            <a:custGeom>
              <a:avLst/>
              <a:gdLst/>
              <a:ahLst/>
              <a:cxnLst/>
              <a:rect l="0" t="0" r="0" b="0"/>
              <a:pathLst>
                <a:path w="1142365" h="685800">
                  <a:moveTo>
                    <a:pt x="0" y="685800"/>
                  </a:moveTo>
                  <a:lnTo>
                    <a:pt x="1142365" y="685800"/>
                  </a:lnTo>
                  <a:lnTo>
                    <a:pt x="1142365" y="0"/>
                  </a:lnTo>
                  <a:lnTo>
                    <a:pt x="0" y="0"/>
                  </a:lnTo>
                  <a:close/>
                </a:path>
              </a:pathLst>
            </a:custGeom>
            <a:ln w="9525" cap="flat">
              <a:miter lim="127000"/>
            </a:ln>
          </p:spPr>
          <p:style>
            <a:lnRef idx="1">
              <a:srgbClr val="000000"/>
            </a:lnRef>
            <a:fillRef idx="0">
              <a:srgbClr val="000000">
                <a:alpha val="0"/>
              </a:srgbClr>
            </a:fillRef>
            <a:effectRef idx="0">
              <a:scrgbClr r="0" g="0" b="0"/>
            </a:effectRef>
            <a:fontRef idx="none"/>
          </p:style>
          <p:txBody>
            <a:bodyPr/>
            <a:lstStyle/>
            <a:p>
              <a:pPr>
                <a:defRPr/>
              </a:pPr>
              <a:endParaRPr lang="en-US">
                <a:solidFill>
                  <a:prstClr val="black"/>
                </a:solidFill>
                <a:cs typeface="Arial" charset="0"/>
              </a:endParaRPr>
            </a:p>
          </p:txBody>
        </p:sp>
        <p:pic>
          <p:nvPicPr>
            <p:cNvPr id="96274" name="Picture 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0010" y="49530"/>
              <a:ext cx="1133856" cy="585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p:cNvSpPr/>
            <p:nvPr/>
          </p:nvSpPr>
          <p:spPr>
            <a:xfrm>
              <a:off x="3889983" y="51707"/>
              <a:ext cx="1263724" cy="195035"/>
            </a:xfrm>
            <a:prstGeom prst="rect">
              <a:avLst/>
            </a:prstGeom>
            <a:ln>
              <a:noFill/>
            </a:ln>
          </p:spPr>
          <p:txBody>
            <a:bodyPr lIns="0" tIns="0" rIns="0" bIns="0"/>
            <a:lstStyle/>
            <a:p>
              <a:pPr indent="-6350">
                <a:lnSpc>
                  <a:spcPct val="115000"/>
                </a:lnSpc>
                <a:defRPr/>
              </a:pPr>
              <a:r>
                <a:rPr lang="en-US" sz="2000" b="1" dirty="0">
                  <a:solidFill>
                    <a:srgbClr val="000000"/>
                  </a:solidFill>
                  <a:latin typeface="Times New Roman" panose="02020603050405020304" pitchFamily="18" charset="0"/>
                  <a:ea typeface="Times New Roman" panose="02020603050405020304" pitchFamily="18" charset="0"/>
                  <a:cs typeface="Arial" charset="0"/>
                </a:rPr>
                <a:t>Boiler/Pump</a:t>
              </a:r>
              <a:r>
                <a:rPr lang="en-US" sz="1200" dirty="0">
                  <a:solidFill>
                    <a:srgbClr val="000000"/>
                  </a:solidFill>
                  <a:latin typeface="Times New Roman" panose="02020603050405020304" pitchFamily="18" charset="0"/>
                  <a:ea typeface="Times New Roman" panose="02020603050405020304" pitchFamily="18" charset="0"/>
                  <a:cs typeface="Arial" charset="0"/>
                </a:rPr>
                <a:t> </a:t>
              </a:r>
              <a:endParaRPr lang="en-US" sz="1300" dirty="0">
                <a:solidFill>
                  <a:srgbClr val="000000"/>
                </a:solidFill>
                <a:latin typeface="Times New Roman" panose="02020603050405020304" pitchFamily="18" charset="0"/>
                <a:ea typeface="Times New Roman" panose="02020603050405020304" pitchFamily="18" charset="0"/>
                <a:cs typeface="Arial" charset="0"/>
              </a:endParaRPr>
            </a:p>
          </p:txBody>
        </p:sp>
        <p:sp>
          <p:nvSpPr>
            <p:cNvPr id="26" name="Rectangle 25"/>
            <p:cNvSpPr/>
            <p:nvPr/>
          </p:nvSpPr>
          <p:spPr>
            <a:xfrm>
              <a:off x="3889983" y="246743"/>
              <a:ext cx="1137612" cy="224065"/>
            </a:xfrm>
            <a:prstGeom prst="rect">
              <a:avLst/>
            </a:prstGeom>
            <a:ln>
              <a:noFill/>
            </a:ln>
          </p:spPr>
          <p:txBody>
            <a:bodyPr lIns="0" tIns="0" rIns="0" bIns="0"/>
            <a:lstStyle/>
            <a:p>
              <a:pPr indent="-6350" algn="ctr">
                <a:lnSpc>
                  <a:spcPct val="115000"/>
                </a:lnSpc>
                <a:defRPr/>
              </a:pPr>
              <a:r>
                <a:rPr lang="en-US" sz="2000" b="1" dirty="0">
                  <a:solidFill>
                    <a:srgbClr val="000000"/>
                  </a:solidFill>
                  <a:latin typeface="Times New Roman" panose="02020603050405020304" pitchFamily="18" charset="0"/>
                  <a:ea typeface="Times New Roman" panose="02020603050405020304" pitchFamily="18" charset="0"/>
                  <a:cs typeface="Arial" charset="0"/>
                </a:rPr>
                <a:t>radiators</a:t>
              </a:r>
              <a:endParaRPr lang="en-US" sz="1300" b="1" dirty="0">
                <a:solidFill>
                  <a:srgbClr val="000000"/>
                </a:solidFill>
                <a:latin typeface="Times New Roman" panose="02020603050405020304" pitchFamily="18" charset="0"/>
                <a:ea typeface="Times New Roman" panose="02020603050405020304" pitchFamily="18" charset="0"/>
                <a:cs typeface="Arial" charset="0"/>
              </a:endParaRPr>
            </a:p>
          </p:txBody>
        </p:sp>
        <p:sp>
          <p:nvSpPr>
            <p:cNvPr id="27" name="Rectangle 26"/>
            <p:cNvSpPr/>
            <p:nvPr/>
          </p:nvSpPr>
          <p:spPr>
            <a:xfrm>
              <a:off x="4724665" y="231322"/>
              <a:ext cx="50705" cy="224971"/>
            </a:xfrm>
            <a:prstGeom prst="rect">
              <a:avLst/>
            </a:prstGeom>
            <a:ln>
              <a:noFill/>
            </a:ln>
          </p:spPr>
          <p:txBody>
            <a:bodyPr lIns="0" tIns="0" rIns="0" bIns="0"/>
            <a:lstStyle/>
            <a:p>
              <a:pPr indent="-6350">
                <a:lnSpc>
                  <a:spcPct val="115000"/>
                </a:lnSpc>
                <a:defRPr/>
              </a:pPr>
              <a:r>
                <a:rPr lang="en-US" sz="1200">
                  <a:solidFill>
                    <a:srgbClr val="000000"/>
                  </a:solidFill>
                  <a:latin typeface="Times New Roman" panose="02020603050405020304" pitchFamily="18" charset="0"/>
                  <a:ea typeface="Times New Roman" panose="02020603050405020304" pitchFamily="18" charset="0"/>
                  <a:cs typeface="Arial" charset="0"/>
                </a:rPr>
                <a:t> </a:t>
              </a:r>
              <a:endParaRPr lang="en-US" sz="1300">
                <a:solidFill>
                  <a:srgbClr val="000000"/>
                </a:solidFill>
                <a:latin typeface="Times New Roman" panose="02020603050405020304" pitchFamily="18" charset="0"/>
                <a:ea typeface="Times New Roman" panose="02020603050405020304" pitchFamily="18" charset="0"/>
                <a:cs typeface="Arial" charset="0"/>
              </a:endParaRPr>
            </a:p>
          </p:txBody>
        </p:sp>
        <p:sp>
          <p:nvSpPr>
            <p:cNvPr id="28" name="Shape 262"/>
            <p:cNvSpPr/>
            <p:nvPr/>
          </p:nvSpPr>
          <p:spPr>
            <a:xfrm>
              <a:off x="1142813" y="304800"/>
              <a:ext cx="152115" cy="76200"/>
            </a:xfrm>
            <a:custGeom>
              <a:avLst/>
              <a:gdLst/>
              <a:ahLst/>
              <a:cxnLst/>
              <a:rect l="0" t="0" r="0" b="0"/>
              <a:pathLst>
                <a:path w="152400" h="76200">
                  <a:moveTo>
                    <a:pt x="76200" y="0"/>
                  </a:moveTo>
                  <a:lnTo>
                    <a:pt x="152400" y="38100"/>
                  </a:lnTo>
                  <a:lnTo>
                    <a:pt x="76200" y="76200"/>
                  </a:lnTo>
                  <a:lnTo>
                    <a:pt x="76200" y="44450"/>
                  </a:lnTo>
                  <a:lnTo>
                    <a:pt x="0" y="44450"/>
                  </a:lnTo>
                  <a:lnTo>
                    <a:pt x="0" y="31750"/>
                  </a:lnTo>
                  <a:lnTo>
                    <a:pt x="76200" y="31750"/>
                  </a:lnTo>
                  <a:lnTo>
                    <a:pt x="76200" y="0"/>
                  </a:lnTo>
                  <a:close/>
                </a:path>
              </a:pathLst>
            </a:custGeom>
            <a:ln w="0" cap="flat">
              <a:miter lim="127000"/>
            </a:ln>
          </p:spPr>
          <p:style>
            <a:lnRef idx="0">
              <a:srgbClr val="000000"/>
            </a:lnRef>
            <a:fillRef idx="1">
              <a:srgbClr val="000000"/>
            </a:fillRef>
            <a:effectRef idx="0">
              <a:scrgbClr r="0" g="0" b="0"/>
            </a:effectRef>
            <a:fontRef idx="none"/>
          </p:style>
          <p:txBody>
            <a:bodyPr/>
            <a:lstStyle/>
            <a:p>
              <a:pPr>
                <a:defRPr/>
              </a:pPr>
              <a:endParaRPr lang="en-US">
                <a:solidFill>
                  <a:prstClr val="black"/>
                </a:solidFill>
                <a:cs typeface="Arial" charset="0"/>
              </a:endParaRPr>
            </a:p>
          </p:txBody>
        </p:sp>
        <p:sp>
          <p:nvSpPr>
            <p:cNvPr id="29" name="Shape 263"/>
            <p:cNvSpPr/>
            <p:nvPr/>
          </p:nvSpPr>
          <p:spPr>
            <a:xfrm>
              <a:off x="2437740" y="304800"/>
              <a:ext cx="152115" cy="76200"/>
            </a:xfrm>
            <a:custGeom>
              <a:avLst/>
              <a:gdLst/>
              <a:ahLst/>
              <a:cxnLst/>
              <a:rect l="0" t="0" r="0" b="0"/>
              <a:pathLst>
                <a:path w="153035" h="76200">
                  <a:moveTo>
                    <a:pt x="76962" y="0"/>
                  </a:moveTo>
                  <a:lnTo>
                    <a:pt x="153035" y="38481"/>
                  </a:lnTo>
                  <a:lnTo>
                    <a:pt x="76708" y="76200"/>
                  </a:lnTo>
                  <a:lnTo>
                    <a:pt x="76814" y="44523"/>
                  </a:lnTo>
                  <a:lnTo>
                    <a:pt x="0" y="44196"/>
                  </a:lnTo>
                  <a:lnTo>
                    <a:pt x="0" y="31496"/>
                  </a:lnTo>
                  <a:lnTo>
                    <a:pt x="76856" y="31823"/>
                  </a:lnTo>
                  <a:lnTo>
                    <a:pt x="76962" y="0"/>
                  </a:lnTo>
                  <a:close/>
                </a:path>
              </a:pathLst>
            </a:custGeom>
            <a:ln w="0" cap="flat">
              <a:miter lim="127000"/>
            </a:ln>
          </p:spPr>
          <p:style>
            <a:lnRef idx="0">
              <a:srgbClr val="000000"/>
            </a:lnRef>
            <a:fillRef idx="1">
              <a:srgbClr val="000000"/>
            </a:fillRef>
            <a:effectRef idx="0">
              <a:scrgbClr r="0" g="0" b="0"/>
            </a:effectRef>
            <a:fontRef idx="none"/>
          </p:style>
          <p:txBody>
            <a:bodyPr/>
            <a:lstStyle/>
            <a:p>
              <a:pPr>
                <a:defRPr/>
              </a:pPr>
              <a:endParaRPr lang="en-US">
                <a:solidFill>
                  <a:prstClr val="black"/>
                </a:solidFill>
                <a:cs typeface="Arial" charset="0"/>
              </a:endParaRPr>
            </a:p>
          </p:txBody>
        </p:sp>
        <p:sp>
          <p:nvSpPr>
            <p:cNvPr id="30" name="Shape 264"/>
            <p:cNvSpPr/>
            <p:nvPr/>
          </p:nvSpPr>
          <p:spPr>
            <a:xfrm>
              <a:off x="3732668" y="304800"/>
              <a:ext cx="153415" cy="76200"/>
            </a:xfrm>
            <a:custGeom>
              <a:avLst/>
              <a:gdLst/>
              <a:ahLst/>
              <a:cxnLst/>
              <a:rect l="0" t="0" r="0" b="0"/>
              <a:pathLst>
                <a:path w="153035" h="76200">
                  <a:moveTo>
                    <a:pt x="76962" y="0"/>
                  </a:moveTo>
                  <a:lnTo>
                    <a:pt x="153035" y="38481"/>
                  </a:lnTo>
                  <a:lnTo>
                    <a:pt x="76708" y="76200"/>
                  </a:lnTo>
                  <a:lnTo>
                    <a:pt x="76814" y="44523"/>
                  </a:lnTo>
                  <a:lnTo>
                    <a:pt x="0" y="44196"/>
                  </a:lnTo>
                  <a:lnTo>
                    <a:pt x="0" y="31496"/>
                  </a:lnTo>
                  <a:lnTo>
                    <a:pt x="76856" y="31823"/>
                  </a:lnTo>
                  <a:lnTo>
                    <a:pt x="76962" y="0"/>
                  </a:lnTo>
                  <a:close/>
                </a:path>
              </a:pathLst>
            </a:custGeom>
            <a:ln w="0" cap="flat">
              <a:miter lim="127000"/>
            </a:ln>
          </p:spPr>
          <p:style>
            <a:lnRef idx="0">
              <a:srgbClr val="000000"/>
            </a:lnRef>
            <a:fillRef idx="1">
              <a:srgbClr val="000000"/>
            </a:fillRef>
            <a:effectRef idx="0">
              <a:scrgbClr r="0" g="0" b="0"/>
            </a:effectRef>
            <a:fontRef idx="none"/>
          </p:style>
          <p:txBody>
            <a:bodyPr/>
            <a:lstStyle/>
            <a:p>
              <a:pPr>
                <a:defRPr/>
              </a:pPr>
              <a:endParaRPr lang="en-US">
                <a:solidFill>
                  <a:prstClr val="black"/>
                </a:solidFill>
                <a:cs typeface="Arial" charset="0"/>
              </a:endParaRPr>
            </a:p>
          </p:txBody>
        </p:sp>
        <p:sp>
          <p:nvSpPr>
            <p:cNvPr id="31" name="Shape 265"/>
            <p:cNvSpPr/>
            <p:nvPr/>
          </p:nvSpPr>
          <p:spPr>
            <a:xfrm>
              <a:off x="4494543" y="685800"/>
              <a:ext cx="0" cy="457200"/>
            </a:xfrm>
            <a:custGeom>
              <a:avLst/>
              <a:gdLst/>
              <a:ahLst/>
              <a:cxnLst/>
              <a:rect l="0" t="0" r="0" b="0"/>
              <a:pathLst>
                <a:path h="457200">
                  <a:moveTo>
                    <a:pt x="0" y="0"/>
                  </a:moveTo>
                  <a:lnTo>
                    <a:pt x="0" y="457200"/>
                  </a:lnTo>
                </a:path>
              </a:pathLst>
            </a:custGeom>
            <a:ln w="28575" cap="flat">
              <a:round/>
            </a:ln>
          </p:spPr>
          <p:style>
            <a:lnRef idx="1">
              <a:srgbClr val="000000"/>
            </a:lnRef>
            <a:fillRef idx="0">
              <a:srgbClr val="000000">
                <a:alpha val="0"/>
              </a:srgbClr>
            </a:fillRef>
            <a:effectRef idx="0">
              <a:scrgbClr r="0" g="0" b="0"/>
            </a:effectRef>
            <a:fontRef idx="none"/>
          </p:style>
          <p:txBody>
            <a:bodyPr/>
            <a:lstStyle/>
            <a:p>
              <a:pPr>
                <a:defRPr/>
              </a:pPr>
              <a:endParaRPr lang="en-US">
                <a:solidFill>
                  <a:prstClr val="black"/>
                </a:solidFill>
                <a:cs typeface="Arial" charset="0"/>
              </a:endParaRPr>
            </a:p>
          </p:txBody>
        </p:sp>
        <p:sp>
          <p:nvSpPr>
            <p:cNvPr id="32" name="Shape 266"/>
            <p:cNvSpPr/>
            <p:nvPr/>
          </p:nvSpPr>
          <p:spPr>
            <a:xfrm>
              <a:off x="533052" y="1143000"/>
              <a:ext cx="3961490" cy="0"/>
            </a:xfrm>
            <a:custGeom>
              <a:avLst/>
              <a:gdLst/>
              <a:ahLst/>
              <a:cxnLst/>
              <a:rect l="0" t="0" r="0" b="0"/>
              <a:pathLst>
                <a:path w="3962400">
                  <a:moveTo>
                    <a:pt x="3962400" y="0"/>
                  </a:moveTo>
                  <a:lnTo>
                    <a:pt x="0" y="0"/>
                  </a:lnTo>
                </a:path>
              </a:pathLst>
            </a:custGeom>
            <a:ln w="28575" cap="flat">
              <a:round/>
            </a:ln>
          </p:spPr>
          <p:style>
            <a:lnRef idx="1">
              <a:srgbClr val="000000"/>
            </a:lnRef>
            <a:fillRef idx="0">
              <a:srgbClr val="000000">
                <a:alpha val="0"/>
              </a:srgbClr>
            </a:fillRef>
            <a:effectRef idx="0">
              <a:scrgbClr r="0" g="0" b="0"/>
            </a:effectRef>
            <a:fontRef idx="none"/>
          </p:style>
          <p:txBody>
            <a:bodyPr/>
            <a:lstStyle/>
            <a:p>
              <a:pPr>
                <a:defRPr/>
              </a:pPr>
              <a:endParaRPr lang="en-US">
                <a:solidFill>
                  <a:prstClr val="black"/>
                </a:solidFill>
                <a:cs typeface="Arial" charset="0"/>
              </a:endParaRPr>
            </a:p>
          </p:txBody>
        </p:sp>
        <p:sp>
          <p:nvSpPr>
            <p:cNvPr id="33" name="Shape 267"/>
            <p:cNvSpPr/>
            <p:nvPr/>
          </p:nvSpPr>
          <p:spPr>
            <a:xfrm>
              <a:off x="490149" y="685800"/>
              <a:ext cx="85808" cy="457200"/>
            </a:xfrm>
            <a:custGeom>
              <a:avLst/>
              <a:gdLst/>
              <a:ahLst/>
              <a:cxnLst/>
              <a:rect l="0" t="0" r="0" b="0"/>
              <a:pathLst>
                <a:path w="85725" h="457200">
                  <a:moveTo>
                    <a:pt x="42799" y="0"/>
                  </a:moveTo>
                  <a:lnTo>
                    <a:pt x="85725" y="85725"/>
                  </a:lnTo>
                  <a:lnTo>
                    <a:pt x="57150" y="85725"/>
                  </a:lnTo>
                  <a:lnTo>
                    <a:pt x="57150" y="457200"/>
                  </a:lnTo>
                  <a:lnTo>
                    <a:pt x="28575" y="457200"/>
                  </a:lnTo>
                  <a:lnTo>
                    <a:pt x="28575" y="85725"/>
                  </a:lnTo>
                  <a:lnTo>
                    <a:pt x="0" y="85725"/>
                  </a:lnTo>
                  <a:lnTo>
                    <a:pt x="42799" y="0"/>
                  </a:lnTo>
                  <a:close/>
                </a:path>
              </a:pathLst>
            </a:custGeom>
            <a:ln w="0" cap="flat">
              <a:round/>
            </a:ln>
          </p:spPr>
          <p:style>
            <a:lnRef idx="0">
              <a:srgbClr val="000000"/>
            </a:lnRef>
            <a:fillRef idx="1">
              <a:srgbClr val="000000"/>
            </a:fillRef>
            <a:effectRef idx="0">
              <a:scrgbClr r="0" g="0" b="0"/>
            </a:effectRef>
            <a:fontRef idx="none"/>
          </p:style>
          <p:txBody>
            <a:bodyPr/>
            <a:lstStyle/>
            <a:p>
              <a:pPr>
                <a:defRPr/>
              </a:pPr>
              <a:endParaRPr lang="en-US">
                <a:solidFill>
                  <a:prstClr val="black"/>
                </a:solidFill>
                <a:cs typeface="Arial" charset="0"/>
              </a:endParaRPr>
            </a:p>
          </p:txBody>
        </p:sp>
        <p:pic>
          <p:nvPicPr>
            <p:cNvPr id="96284" name="Picture 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9562" y="845059"/>
              <a:ext cx="1066800" cy="156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Rectangle 34"/>
            <p:cNvSpPr/>
            <p:nvPr/>
          </p:nvSpPr>
          <p:spPr>
            <a:xfrm>
              <a:off x="2262223" y="865414"/>
              <a:ext cx="729372" cy="224971"/>
            </a:xfrm>
            <a:prstGeom prst="rect">
              <a:avLst/>
            </a:prstGeom>
            <a:ln>
              <a:noFill/>
            </a:ln>
          </p:spPr>
          <p:txBody>
            <a:bodyPr lIns="0" tIns="0" rIns="0" bIns="0"/>
            <a:lstStyle/>
            <a:p>
              <a:pPr indent="-6350">
                <a:lnSpc>
                  <a:spcPct val="115000"/>
                </a:lnSpc>
                <a:defRPr/>
              </a:pPr>
              <a:r>
                <a:rPr lang="en-US" sz="2000" b="1">
                  <a:solidFill>
                    <a:srgbClr val="000000"/>
                  </a:solidFill>
                  <a:latin typeface="Times New Roman" panose="02020603050405020304" pitchFamily="18" charset="0"/>
                  <a:ea typeface="Times New Roman" panose="02020603050405020304" pitchFamily="18" charset="0"/>
                  <a:cs typeface="Arial" charset="0"/>
                </a:rPr>
                <a:t>feedback</a:t>
              </a:r>
            </a:p>
          </p:txBody>
        </p:sp>
        <p:sp>
          <p:nvSpPr>
            <p:cNvPr id="36" name="Rectangle 35"/>
            <p:cNvSpPr/>
            <p:nvPr/>
          </p:nvSpPr>
          <p:spPr>
            <a:xfrm>
              <a:off x="2637960" y="847271"/>
              <a:ext cx="50705" cy="224971"/>
            </a:xfrm>
            <a:prstGeom prst="rect">
              <a:avLst/>
            </a:prstGeom>
            <a:ln>
              <a:noFill/>
            </a:ln>
          </p:spPr>
          <p:txBody>
            <a:bodyPr lIns="0" tIns="0" rIns="0" bIns="0"/>
            <a:lstStyle/>
            <a:p>
              <a:pPr indent="-6350">
                <a:lnSpc>
                  <a:spcPct val="115000"/>
                </a:lnSpc>
                <a:defRPr/>
              </a:pPr>
              <a:r>
                <a:rPr lang="en-US" sz="1200">
                  <a:solidFill>
                    <a:srgbClr val="000000"/>
                  </a:solidFill>
                  <a:latin typeface="Times New Roman" panose="02020603050405020304" pitchFamily="18" charset="0"/>
                  <a:ea typeface="Times New Roman" panose="02020603050405020304" pitchFamily="18" charset="0"/>
                  <a:cs typeface="Arial" charset="0"/>
                </a:rPr>
                <a:t> </a:t>
              </a:r>
              <a:endParaRPr lang="en-US" sz="1300">
                <a:solidFill>
                  <a:srgbClr val="000000"/>
                </a:solidFill>
                <a:latin typeface="Times New Roman" panose="02020603050405020304" pitchFamily="18" charset="0"/>
                <a:ea typeface="Times New Roman" panose="02020603050405020304" pitchFamily="18" charset="0"/>
                <a:cs typeface="Arial" charset="0"/>
              </a:endParaRPr>
            </a:p>
          </p:txBody>
        </p:sp>
      </p:grpSp>
    </p:spTree>
    <p:extLst>
      <p:ext uri="{BB962C8B-B14F-4D97-AF65-F5344CB8AC3E}">
        <p14:creationId xmlns:p14="http://schemas.microsoft.com/office/powerpoint/2010/main" val="33812411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8">
                                            <p:txEl>
                                              <p:pRg st="3" end="3"/>
                                            </p:txEl>
                                          </p:spTgt>
                                        </p:tgtEl>
                                        <p:attrNameLst>
                                          <p:attrName>style.visibility</p:attrName>
                                        </p:attrNameLst>
                                      </p:cBhvr>
                                      <p:to>
                                        <p:strVal val="visible"/>
                                      </p:to>
                                    </p:set>
                                    <p:animEffect transition="in" filter="fade">
                                      <p:cBhvr>
                                        <p:cTn id="14" dur="500"/>
                                        <p:tgtEl>
                                          <p:spTgt spid="8">
                                            <p:txEl>
                                              <p:pRg st="3" end="3"/>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1" presetClass="entr" presetSubtype="1"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1)">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5694363"/>
          </a:xfrm>
          <a:prstGeom prst="rect">
            <a:avLst/>
          </a:prstGeom>
          <a:gradFill>
            <a:gsLst>
              <a:gs pos="0">
                <a:schemeClr val="accent1">
                  <a:lumMod val="5000"/>
                  <a:lumOff val="95000"/>
                </a:schemeClr>
              </a:gs>
              <a:gs pos="63000">
                <a:schemeClr val="accent1">
                  <a:lumMod val="45000"/>
                  <a:lumOff val="55000"/>
                </a:schemeClr>
              </a:gs>
              <a:gs pos="83000">
                <a:schemeClr val="accent1">
                  <a:lumMod val="45000"/>
                  <a:lumOff val="55000"/>
                </a:schemeClr>
              </a:gs>
              <a:gs pos="62000">
                <a:schemeClr val="accent1">
                  <a:lumMod val="30000"/>
                  <a:lumOff val="70000"/>
                </a:schemeClr>
              </a:gs>
            </a:gsLst>
            <a:lin ang="5400000" scaled="1"/>
          </a:gradFill>
        </p:spPr>
        <p:txBody>
          <a:bodyPr>
            <a:spAutoFit/>
          </a:bodyPr>
          <a:lstStyle/>
          <a:p>
            <a:pPr>
              <a:defRPr/>
            </a:pPr>
            <a:r>
              <a:rPr lang="en-US" sz="2800" dirty="0">
                <a:solidFill>
                  <a:prstClr val="black"/>
                </a:solidFill>
                <a:latin typeface="Times New Roman" panose="02020603050405020304" pitchFamily="18" charset="0"/>
                <a:cs typeface="Times New Roman" panose="02020603050405020304" pitchFamily="18" charset="0"/>
              </a:rPr>
              <a:t>The control system of a modern washing machine has to take into account several different factors. These are door position, water level, water temperature, wash  and spin times, and drum speeds. Most of them are decided, washing program to used. </a:t>
            </a:r>
          </a:p>
          <a:p>
            <a:pPr>
              <a:defRPr/>
            </a:pPr>
            <a:endParaRPr lang="en-US" sz="2800" dirty="0">
              <a:solidFill>
                <a:prstClr val="black"/>
              </a:solidFill>
              <a:latin typeface="Times New Roman" panose="02020603050405020304" pitchFamily="18" charset="0"/>
              <a:cs typeface="Times New Roman" panose="02020603050405020304" pitchFamily="18" charset="0"/>
            </a:endParaRPr>
          </a:p>
          <a:p>
            <a:pPr>
              <a:defRPr/>
            </a:pPr>
            <a:endParaRPr lang="en-US" sz="2800" i="1" dirty="0">
              <a:solidFill>
                <a:prstClr val="black"/>
              </a:solidFill>
              <a:latin typeface="Times New Roman" panose="02020603050405020304" pitchFamily="18" charset="0"/>
              <a:cs typeface="Times New Roman" panose="02020603050405020304" pitchFamily="18" charset="0"/>
            </a:endParaRPr>
          </a:p>
          <a:p>
            <a:pPr>
              <a:defRPr/>
            </a:pPr>
            <a:r>
              <a:rPr lang="en-US" sz="2800" dirty="0">
                <a:solidFill>
                  <a:prstClr val="black"/>
                </a:solidFill>
                <a:latin typeface="Times New Roman" panose="02020603050405020304" pitchFamily="18" charset="0"/>
                <a:cs typeface="Times New Roman" panose="02020603050405020304" pitchFamily="18" charset="0"/>
              </a:rPr>
              <a:t>Shows a block diagram of a washing machine control system. You can see that this a quite a complex closed loop system using feedback to keep a check on water level, water temperature, drum speeds.</a:t>
            </a:r>
          </a:p>
          <a:p>
            <a:pPr>
              <a:defRPr/>
            </a:pPr>
            <a:endParaRPr lang="en-US" sz="2800" dirty="0">
              <a:solidFill>
                <a:prstClr val="black"/>
              </a:solidFill>
              <a:latin typeface="Times New Roman" panose="02020603050405020304" pitchFamily="18" charset="0"/>
              <a:cs typeface="Times New Roman" panose="02020603050405020304" pitchFamily="18" charset="0"/>
            </a:endParaRPr>
          </a:p>
          <a:p>
            <a:pPr>
              <a:defRPr/>
            </a:pPr>
            <a:endParaRPr lang="en-US" sz="28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19462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xEl>
                                              <p:pRg st="3" end="3"/>
                                            </p:txEl>
                                          </p:spTgt>
                                        </p:tgtEl>
                                        <p:attrNameLst>
                                          <p:attrName>style.visibility</p:attrName>
                                        </p:attrNameLst>
                                      </p:cBhvr>
                                      <p:to>
                                        <p:strVal val="visible"/>
                                      </p:to>
                                    </p:set>
                                    <p:animEffect transition="in" filter="barn(inVertical)">
                                      <p:cBhvr>
                                        <p:cTn id="14"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63000">
              <a:schemeClr val="accent1">
                <a:lumMod val="45000"/>
                <a:lumOff val="55000"/>
              </a:schemeClr>
            </a:gs>
            <a:gs pos="83000">
              <a:schemeClr val="accent1">
                <a:lumMod val="45000"/>
                <a:lumOff val="55000"/>
              </a:schemeClr>
            </a:gs>
            <a:gs pos="23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5"/>
          <p:cNvSpPr>
            <a:spLocks noChangeArrowheads="1"/>
          </p:cNvSpPr>
          <p:nvPr/>
        </p:nvSpPr>
        <p:spPr bwMode="auto">
          <a:xfrm>
            <a:off x="0" y="-254000"/>
            <a:ext cx="9144000"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endParaRPr lang="en-US" sz="2800">
              <a:solidFill>
                <a:srgbClr val="000000"/>
              </a:solidFill>
              <a:latin typeface="Times New Roman" pitchFamily="18" charset="0"/>
              <a:cs typeface="Times New Roman" pitchFamily="18" charset="0"/>
            </a:endParaRPr>
          </a:p>
          <a:p>
            <a:pPr fontAlgn="base">
              <a:spcBef>
                <a:spcPct val="0"/>
              </a:spcBef>
              <a:spcAft>
                <a:spcPct val="0"/>
              </a:spcAft>
            </a:pPr>
            <a:r>
              <a:rPr lang="en-US" sz="2800">
                <a:solidFill>
                  <a:srgbClr val="000000"/>
                </a:solidFill>
                <a:latin typeface="Times New Roman" pitchFamily="18" charset="0"/>
                <a:cs typeface="Times New Roman" pitchFamily="18" charset="0"/>
              </a:rPr>
              <a:t>The control unit the heart of the system. It receives and sends out signals which control all the activities of the machine. It is also  capable of diagnosing faults which  may occur, stopping the program, and informing the service engineer what is wrong. It is a small, dedicated computer which, like other computers, uses the language of logic.</a:t>
            </a:r>
          </a:p>
          <a:p>
            <a:pPr fontAlgn="base">
              <a:spcBef>
                <a:spcPct val="0"/>
              </a:spcBef>
              <a:spcAft>
                <a:spcPct val="0"/>
              </a:spcAft>
            </a:pPr>
            <a:r>
              <a:rPr lang="en-US" sz="2800" i="1">
                <a:solidFill>
                  <a:srgbClr val="000000"/>
                </a:solidFill>
                <a:latin typeface="Times New Roman" pitchFamily="18" charset="0"/>
                <a:cs typeface="Times New Roman" pitchFamily="18" charset="0"/>
              </a:rPr>
              <a:t>.</a:t>
            </a:r>
          </a:p>
          <a:p>
            <a:pPr fontAlgn="base">
              <a:spcBef>
                <a:spcPct val="0"/>
              </a:spcBef>
              <a:spcAft>
                <a:spcPct val="0"/>
              </a:spcAft>
            </a:pPr>
            <a:r>
              <a:rPr lang="en-US" sz="2800" i="1">
                <a:solidFill>
                  <a:srgbClr val="000000"/>
                </a:solidFill>
                <a:latin typeface="Times New Roman" pitchFamily="18" charset="0"/>
                <a:cs typeface="Times New Roman" pitchFamily="18" charset="0"/>
              </a:rPr>
              <a:t> Source: P. Fowler and M. Horsley, ‘Control systems in the home’, CDT: Technology </a:t>
            </a:r>
          </a:p>
          <a:p>
            <a:pPr fontAlgn="base">
              <a:spcBef>
                <a:spcPct val="0"/>
              </a:spcBef>
              <a:spcAft>
                <a:spcPct val="0"/>
              </a:spcAft>
            </a:pPr>
            <a:endParaRPr lang="en-US" sz="280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17322045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 calcmode="lin" valueType="num">
                                      <p:cBhvr additive="base">
                                        <p:cTn id="1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 calcmode="lin" valueType="num">
                                      <p:cBhvr additive="base">
                                        <p:cTn id="1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63000">
              <a:schemeClr val="accent1">
                <a:lumMod val="45000"/>
                <a:lumOff val="55000"/>
              </a:schemeClr>
            </a:gs>
            <a:gs pos="83000">
              <a:schemeClr val="accent1">
                <a:lumMod val="45000"/>
                <a:lumOff val="55000"/>
              </a:schemeClr>
            </a:gs>
            <a:gs pos="23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99330" name="Title 1"/>
          <p:cNvSpPr>
            <a:spLocks noGrp="1"/>
          </p:cNvSpPr>
          <p:nvPr>
            <p:ph type="title"/>
          </p:nvPr>
        </p:nvSpPr>
        <p:spPr/>
        <p:txBody>
          <a:bodyPr/>
          <a:lstStyle/>
          <a:p>
            <a:endParaRPr lang="en-US" smtClean="0"/>
          </a:p>
        </p:txBody>
      </p:sp>
      <p:sp>
        <p:nvSpPr>
          <p:cNvPr id="99331" name="Content Placeholder 2"/>
          <p:cNvSpPr>
            <a:spLocks noGrp="1"/>
          </p:cNvSpPr>
          <p:nvPr>
            <p:ph idx="1"/>
          </p:nvPr>
        </p:nvSpPr>
        <p:spPr/>
        <p:txBody>
          <a:bodyPr/>
          <a:lstStyle/>
          <a:p>
            <a:endParaRPr lang="en-US" smtClean="0"/>
          </a:p>
        </p:txBody>
      </p:sp>
      <p:pic>
        <p:nvPicPr>
          <p:cNvPr id="4" name="Picture 3"/>
          <p:cNvPicPr>
            <a:picLocks noChangeAspect="1"/>
          </p:cNvPicPr>
          <p:nvPr/>
        </p:nvPicPr>
        <p:blipFill>
          <a:blip r:embed="rId2"/>
          <a:stretch>
            <a:fillRect/>
          </a:stretch>
        </p:blipFill>
        <p:spPr>
          <a:xfrm>
            <a:off x="331895" y="529259"/>
            <a:ext cx="8295399" cy="5647704"/>
          </a:xfrm>
          <a:prstGeom prst="rect">
            <a:avLst/>
          </a:prstGeom>
          <a:gradFill>
            <a:gsLst>
              <a:gs pos="0">
                <a:schemeClr val="accent1">
                  <a:lumMod val="5000"/>
                  <a:lumOff val="95000"/>
                </a:schemeClr>
              </a:gs>
              <a:gs pos="63000">
                <a:schemeClr val="accent1">
                  <a:lumMod val="45000"/>
                  <a:lumOff val="55000"/>
                </a:schemeClr>
              </a:gs>
              <a:gs pos="83000">
                <a:schemeClr val="accent1">
                  <a:lumMod val="45000"/>
                  <a:lumOff val="55000"/>
                </a:schemeClr>
              </a:gs>
              <a:gs pos="23000">
                <a:schemeClr val="accent1">
                  <a:lumMod val="30000"/>
                  <a:lumOff val="70000"/>
                </a:schemeClr>
              </a:gs>
            </a:gsLst>
            <a:lin ang="5400000" scaled="1"/>
          </a:gra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00175897"/>
      </p:ext>
    </p:extLst>
  </p:cSld>
  <p:clrMapOvr>
    <a:masterClrMapping/>
  </p:clrMapOvr>
  <p:transition spd="slow">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bg1">
                <a:lumMod val="95000"/>
              </a:schemeClr>
            </a:gs>
            <a:gs pos="0">
              <a:schemeClr val="accent2">
                <a:lumMod val="40000"/>
                <a:lumOff val="60000"/>
              </a:schemeClr>
            </a:gs>
            <a:gs pos="100000">
              <a:schemeClr val="accent5">
                <a:lumMod val="20000"/>
                <a:lumOff val="80000"/>
              </a:schemeClr>
            </a:gs>
            <a:gs pos="0">
              <a:schemeClr val="bg1"/>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4" name="Right Arrow 18"/>
          <p:cNvSpPr>
            <a:spLocks noChangeArrowheads="1"/>
          </p:cNvSpPr>
          <p:nvPr/>
        </p:nvSpPr>
        <p:spPr bwMode="auto">
          <a:xfrm>
            <a:off x="258763" y="2187575"/>
            <a:ext cx="158750" cy="46038"/>
          </a:xfrm>
          <a:prstGeom prst="rightArrow">
            <a:avLst>
              <a:gd name="adj1" fmla="val 50000"/>
              <a:gd name="adj2" fmla="val 49768"/>
            </a:avLst>
          </a:prstGeom>
          <a:solidFill>
            <a:srgbClr val="000000"/>
          </a:solidFill>
          <a:ln w="25400">
            <a:solidFill>
              <a:srgbClr val="000000"/>
            </a:solidFill>
            <a:miter lim="800000"/>
            <a:headEnd/>
            <a:tailEnd/>
          </a:ln>
        </p:spPr>
        <p:txBody>
          <a:bodyPr anchor="ctr"/>
          <a:lstStyle/>
          <a:p>
            <a:pPr>
              <a:defRPr/>
            </a:pPr>
            <a:endParaRPr lang="en-US" sz="2600">
              <a:solidFill>
                <a:prstClr val="black"/>
              </a:solidFill>
              <a:cs typeface="Arial" charset="0"/>
            </a:endParaRPr>
          </a:p>
        </p:txBody>
      </p:sp>
      <p:sp>
        <p:nvSpPr>
          <p:cNvPr id="5" name="Right Arrow 17"/>
          <p:cNvSpPr>
            <a:spLocks noChangeArrowheads="1"/>
          </p:cNvSpPr>
          <p:nvPr/>
        </p:nvSpPr>
        <p:spPr bwMode="auto">
          <a:xfrm>
            <a:off x="268288" y="4313238"/>
            <a:ext cx="157162" cy="44450"/>
          </a:xfrm>
          <a:prstGeom prst="rightArrow">
            <a:avLst>
              <a:gd name="adj1" fmla="val 50000"/>
              <a:gd name="adj2" fmla="val 50569"/>
            </a:avLst>
          </a:prstGeom>
          <a:solidFill>
            <a:srgbClr val="000000"/>
          </a:solidFill>
          <a:ln w="25400">
            <a:solidFill>
              <a:srgbClr val="000000"/>
            </a:solidFill>
            <a:miter lim="800000"/>
            <a:headEnd/>
            <a:tailEnd/>
          </a:ln>
        </p:spPr>
        <p:txBody>
          <a:bodyPr anchor="ctr"/>
          <a:lstStyle/>
          <a:p>
            <a:pPr>
              <a:defRPr/>
            </a:pPr>
            <a:endParaRPr lang="en-US" sz="2600">
              <a:solidFill>
                <a:prstClr val="black"/>
              </a:solidFill>
              <a:cs typeface="Arial" charset="0"/>
            </a:endParaRPr>
          </a:p>
        </p:txBody>
      </p:sp>
      <p:sp>
        <p:nvSpPr>
          <p:cNvPr id="6" name="Rectangle 3"/>
          <p:cNvSpPr>
            <a:spLocks noChangeArrowheads="1"/>
          </p:cNvSpPr>
          <p:nvPr/>
        </p:nvSpPr>
        <p:spPr bwMode="auto">
          <a:xfrm>
            <a:off x="646113" y="319088"/>
            <a:ext cx="8366125" cy="164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174" rIns="-9522" bIns="0" anchor="ctr">
            <a:spAutoFit/>
          </a:bodyPr>
          <a:lstStyle/>
          <a:p>
            <a:pPr eaLnBrk="0" fontAlgn="base" hangingPunct="0">
              <a:spcBef>
                <a:spcPct val="0"/>
              </a:spcBef>
              <a:spcAft>
                <a:spcPct val="0"/>
              </a:spcAft>
            </a:pPr>
            <a:endParaRPr lang="en-US" sz="2600" b="1" u="sng">
              <a:solidFill>
                <a:srgbClr val="000000"/>
              </a:solidFill>
              <a:latin typeface="Times New Roman" pitchFamily="18" charset="0"/>
              <a:cs typeface="Times New Roman" pitchFamily="18" charset="0"/>
            </a:endParaRPr>
          </a:p>
          <a:p>
            <a:pPr eaLnBrk="0" fontAlgn="base" hangingPunct="0">
              <a:spcBef>
                <a:spcPct val="0"/>
              </a:spcBef>
              <a:spcAft>
                <a:spcPct val="0"/>
              </a:spcAft>
            </a:pPr>
            <a:r>
              <a:rPr lang="en-US" sz="2600">
                <a:solidFill>
                  <a:srgbClr val="000000"/>
                </a:solidFill>
                <a:latin typeface="Times New Roman" pitchFamily="18" charset="0"/>
                <a:cs typeface="Times New Roman" pitchFamily="18" charset="0"/>
              </a:rPr>
              <a:t>Read the following text to find the answers to these questions: </a:t>
            </a:r>
          </a:p>
          <a:p>
            <a:pPr eaLnBrk="0" fontAlgn="base" hangingPunct="0">
              <a:spcBef>
                <a:spcPct val="0"/>
              </a:spcBef>
              <a:spcAft>
                <a:spcPct val="0"/>
              </a:spcAft>
            </a:pPr>
            <a:r>
              <a:rPr lang="en-US" sz="2600" b="1">
                <a:solidFill>
                  <a:srgbClr val="000000"/>
                </a:solidFill>
                <a:latin typeface="Times New Roman" pitchFamily="18" charset="0"/>
                <a:cs typeface="Times New Roman" pitchFamily="18" charset="0"/>
              </a:rPr>
              <a:t>1.What device is used to lock the door?</a:t>
            </a:r>
            <a:endParaRPr lang="en-US" sz="2600">
              <a:solidFill>
                <a:srgbClr val="000000"/>
              </a:solidFill>
              <a:latin typeface="Times New Roman" pitchFamily="18" charset="0"/>
              <a:cs typeface="Times New Roman" pitchFamily="18" charset="0"/>
            </a:endParaRPr>
          </a:p>
          <a:p>
            <a:pPr eaLnBrk="0" fontAlgn="base" hangingPunct="0">
              <a:spcBef>
                <a:spcPct val="0"/>
              </a:spcBef>
              <a:spcAft>
                <a:spcPct val="0"/>
              </a:spcAft>
            </a:pPr>
            <a:r>
              <a:rPr lang="vi-VN" sz="2600" i="1">
                <a:solidFill>
                  <a:srgbClr val="000000"/>
                </a:solidFill>
                <a:latin typeface="Times New Roman" pitchFamily="18" charset="0"/>
                <a:cs typeface="Times New Roman" pitchFamily="18" charset="0"/>
              </a:rPr>
              <a:t>(Thiết bị nào được sử dụng để khóa cửa?)</a:t>
            </a:r>
            <a:endParaRPr lang="en-US" sz="2600">
              <a:solidFill>
                <a:srgbClr val="000000"/>
              </a:solidFill>
              <a:latin typeface="Times New Roman" pitchFamily="18" charset="0"/>
              <a:cs typeface="Times New Roman" pitchFamily="18" charset="0"/>
            </a:endParaRPr>
          </a:p>
        </p:txBody>
      </p:sp>
      <p:sp>
        <p:nvSpPr>
          <p:cNvPr id="7" name="Rectangle 4"/>
          <p:cNvSpPr>
            <a:spLocks noChangeArrowheads="1"/>
          </p:cNvSpPr>
          <p:nvPr/>
        </p:nvSpPr>
        <p:spPr bwMode="auto">
          <a:xfrm>
            <a:off x="646113" y="2581275"/>
            <a:ext cx="9367837" cy="129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vi-VN" sz="2600" u="sng" dirty="0" smtClean="0">
                <a:solidFill>
                  <a:srgbClr val="000000"/>
                </a:solidFill>
                <a:latin typeface="Times New Roman"/>
                <a:ea typeface="Times New Roman" panose="02020603050405020304" pitchFamily="18" charset="0"/>
                <a:cs typeface="Arial" charset="0"/>
              </a:rPr>
              <a:t>heats up a heat – </a:t>
            </a:r>
            <a:r>
              <a:rPr lang="vi-VN" sz="2600" b="1" u="sng" dirty="0" smtClean="0">
                <a:solidFill>
                  <a:srgbClr val="000000"/>
                </a:solidFill>
                <a:latin typeface="Times New Roman"/>
                <a:ea typeface="Times New Roman" panose="02020603050405020304" pitchFamily="18" charset="0"/>
                <a:cs typeface="Arial" charset="0"/>
              </a:rPr>
              <a:t>sensitive pellet</a:t>
            </a:r>
            <a:endParaRPr lang="en-US" sz="2600" dirty="0" smtClean="0">
              <a:solidFill>
                <a:prstClr val="black"/>
              </a:solidFill>
              <a:latin typeface="Calibri Light"/>
              <a:cs typeface="Arial" charset="0"/>
            </a:endParaRPr>
          </a:p>
          <a:p>
            <a:pPr>
              <a:defRPr/>
            </a:pPr>
            <a:r>
              <a:rPr lang="en-US" sz="2600" b="1" dirty="0" smtClean="0">
                <a:solidFill>
                  <a:srgbClr val="000000"/>
                </a:solidFill>
                <a:latin typeface="Calibri Light"/>
                <a:ea typeface="Times New Roman" panose="02020603050405020304" pitchFamily="18" charset="0"/>
                <a:cs typeface="Arial" charset="0"/>
              </a:rPr>
              <a:t>2.What provides feedback to the control unit about the door position?</a:t>
            </a:r>
            <a:endParaRPr lang="en-US" sz="2600" dirty="0" smtClean="0">
              <a:solidFill>
                <a:prstClr val="black"/>
              </a:solidFill>
              <a:latin typeface="Calibri Light"/>
              <a:cs typeface="Arial" charset="0"/>
            </a:endParaRPr>
          </a:p>
          <a:p>
            <a:pPr>
              <a:defRPr/>
            </a:pPr>
            <a:endParaRPr lang="en-US" sz="2600" dirty="0" smtClean="0">
              <a:solidFill>
                <a:prstClr val="black"/>
              </a:solidFill>
              <a:latin typeface="Calibri Light"/>
              <a:cs typeface="Arial" charset="0"/>
            </a:endParaRPr>
          </a:p>
        </p:txBody>
      </p:sp>
      <p:sp>
        <p:nvSpPr>
          <p:cNvPr id="8" name="Rectangle 5"/>
          <p:cNvSpPr>
            <a:spLocks noChangeArrowheads="1"/>
          </p:cNvSpPr>
          <p:nvPr/>
        </p:nvSpPr>
        <p:spPr bwMode="auto">
          <a:xfrm>
            <a:off x="1462088" y="4106863"/>
            <a:ext cx="6850062" cy="89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defRPr/>
            </a:pPr>
            <a:r>
              <a:rPr lang="vi-VN" sz="2600" u="sng" dirty="0" smtClean="0">
                <a:solidFill>
                  <a:srgbClr val="000000"/>
                </a:solidFill>
                <a:latin typeface="Times New Roman"/>
                <a:ea typeface="Times New Roman" panose="02020603050405020304" pitchFamily="18" charset="0"/>
                <a:cs typeface="Arial" charset="0"/>
              </a:rPr>
              <a:t>This expands as it gets hot, pushing a mechanical </a:t>
            </a:r>
            <a:endParaRPr lang="en-US" sz="2600" u="sng" dirty="0" smtClean="0">
              <a:solidFill>
                <a:srgbClr val="000000"/>
              </a:solidFill>
              <a:latin typeface="Times New Roman"/>
              <a:ea typeface="Times New Roman" panose="02020603050405020304" pitchFamily="18" charset="0"/>
              <a:cs typeface="Arial" charset="0"/>
            </a:endParaRPr>
          </a:p>
          <a:p>
            <a:pPr algn="just">
              <a:defRPr/>
            </a:pPr>
            <a:r>
              <a:rPr lang="vi-VN" sz="2600" u="sng" dirty="0" smtClean="0">
                <a:solidFill>
                  <a:srgbClr val="000000"/>
                </a:solidFill>
                <a:latin typeface="Times New Roman"/>
                <a:ea typeface="Times New Roman" panose="02020603050405020304" pitchFamily="18" charset="0"/>
                <a:cs typeface="Arial" charset="0"/>
              </a:rPr>
              <a:t>lock into place and closing a switch.</a:t>
            </a:r>
            <a:endParaRPr lang="en-US" sz="2600" dirty="0" smtClean="0">
              <a:solidFill>
                <a:prstClr val="black"/>
              </a:solidFill>
              <a:latin typeface="Calibri Light"/>
              <a:cs typeface="Arial" charset="0"/>
            </a:endParaRPr>
          </a:p>
        </p:txBody>
      </p:sp>
      <p:sp>
        <p:nvSpPr>
          <p:cNvPr id="9" name="TextBox 8"/>
          <p:cNvSpPr txBox="1"/>
          <p:nvPr/>
        </p:nvSpPr>
        <p:spPr>
          <a:xfrm>
            <a:off x="295275" y="304800"/>
            <a:ext cx="1133475" cy="400050"/>
          </a:xfrm>
          <a:prstGeom prst="rect">
            <a:avLst/>
          </a:prstGeom>
          <a:noFill/>
        </p:spPr>
        <p:txBody>
          <a:bodyPr>
            <a:spAutoFit/>
          </a:bodyPr>
          <a:lstStyle/>
          <a:p>
            <a:pPr>
              <a:defRPr/>
            </a:pPr>
            <a:r>
              <a:rPr lang="en-US" sz="2000" b="1" u="sng">
                <a:solidFill>
                  <a:prstClr val="black"/>
                </a:solidFill>
                <a:cs typeface="Arial" charset="0"/>
              </a:rPr>
              <a:t>Task 4:</a:t>
            </a:r>
          </a:p>
        </p:txBody>
      </p:sp>
      <p:sp>
        <p:nvSpPr>
          <p:cNvPr id="28" name="Rectangle 22"/>
          <p:cNvSpPr>
            <a:spLocks noChangeArrowheads="1"/>
          </p:cNvSpPr>
          <p:nvPr/>
        </p:nvSpPr>
        <p:spPr bwMode="auto">
          <a:xfrm>
            <a:off x="2071688" y="4379913"/>
            <a:ext cx="184150"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defRPr/>
            </a:pPr>
            <a:endParaRPr lang="en-US">
              <a:solidFill>
                <a:prstClr val="black"/>
              </a:solidFill>
              <a:cs typeface="Arial" charset="0"/>
            </a:endParaRPr>
          </a:p>
        </p:txBody>
      </p:sp>
      <p:sp>
        <p:nvSpPr>
          <p:cNvPr id="30" name="Rectangle 24"/>
          <p:cNvSpPr>
            <a:spLocks noChangeArrowheads="1"/>
          </p:cNvSpPr>
          <p:nvPr/>
        </p:nvSpPr>
        <p:spPr bwMode="auto">
          <a:xfrm>
            <a:off x="2071688" y="5370513"/>
            <a:ext cx="230187"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defRPr/>
            </a:pPr>
            <a:r>
              <a:rPr lang="en-US" sz="1300">
                <a:solidFill>
                  <a:srgbClr val="000000"/>
                </a:solidFill>
                <a:latin typeface="Arial" panose="020B0604020202020204" pitchFamily="34" charset="0"/>
                <a:ea typeface="Times New Roman" panose="02020603050405020304" pitchFamily="18" charset="0"/>
                <a:cs typeface="Arial" charset="0"/>
              </a:rPr>
              <a:t> </a:t>
            </a:r>
            <a:endParaRPr lang="en-US">
              <a:solidFill>
                <a:prstClr val="black"/>
              </a:solidFill>
              <a:latin typeface="Arial" panose="020B0604020202020204" pitchFamily="34" charset="0"/>
              <a:cs typeface="Arial" charset="0"/>
            </a:endParaRPr>
          </a:p>
        </p:txBody>
      </p:sp>
      <p:sp>
        <p:nvSpPr>
          <p:cNvPr id="45" name="Action Button: Forward or Next 44">
            <a:hlinkClick r:id="rId2" action="ppaction://hlinksldjump" highlightClick="1"/>
          </p:cNvPr>
          <p:cNvSpPr/>
          <p:nvPr/>
        </p:nvSpPr>
        <p:spPr>
          <a:xfrm>
            <a:off x="184150" y="6484938"/>
            <a:ext cx="304800" cy="268287"/>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Tree>
    <p:extLst>
      <p:ext uri="{BB962C8B-B14F-4D97-AF65-F5344CB8AC3E}">
        <p14:creationId xmlns:p14="http://schemas.microsoft.com/office/powerpoint/2010/main" val="355160802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anim calcmode="lin" valueType="num">
                                      <p:cBhvr>
                                        <p:cTn id="13"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anim calcmode="lin" valueType="num">
                                      <p:cBhvr>
                                        <p:cTn id="18"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nodeType="clickEffect">
                                  <p:stCondLst>
                                    <p:cond delay="0"/>
                                  </p:stCondLst>
                                  <p:childTnLst>
                                    <p:set>
                                      <p:cBhvr>
                                        <p:cTn id="23" dur="1" fill="hold">
                                          <p:stCondLst>
                                            <p:cond delay="0"/>
                                          </p:stCondLst>
                                        </p:cTn>
                                        <p:tgtEl>
                                          <p:spTgt spid="7">
                                            <p:txEl>
                                              <p:pRg st="1" end="1"/>
                                            </p:txEl>
                                          </p:spTgt>
                                        </p:tgtEl>
                                        <p:attrNameLst>
                                          <p:attrName>style.visibility</p:attrName>
                                        </p:attrNameLst>
                                      </p:cBhvr>
                                      <p:to>
                                        <p:strVal val="visible"/>
                                      </p:to>
                                    </p:set>
                                    <p:animEffect transition="in" filter="fade">
                                      <p:cBhvr>
                                        <p:cTn id="24" dur="1000"/>
                                        <p:tgtEl>
                                          <p:spTgt spid="7">
                                            <p:txEl>
                                              <p:pRg st="1" end="1"/>
                                            </p:txEl>
                                          </p:spTgt>
                                        </p:tgtEl>
                                      </p:cBhvr>
                                    </p:animEffect>
                                    <p:anim calcmode="lin" valueType="num">
                                      <p:cBhvr>
                                        <p:cTn id="2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nodeType="click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animEffect transition="in" filter="fade">
                                      <p:cBhvr>
                                        <p:cTn id="31" dur="1000"/>
                                        <p:tgtEl>
                                          <p:spTgt spid="8">
                                            <p:txEl>
                                              <p:pRg st="0" end="0"/>
                                            </p:txEl>
                                          </p:spTgt>
                                        </p:tgtEl>
                                      </p:cBhvr>
                                    </p:animEffect>
                                    <p:anim calcmode="lin" valueType="num">
                                      <p:cBhvr>
                                        <p:cTn id="32"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33"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42" presetClass="entr" presetSubtype="0" fill="hold" nodeType="clickEffect">
                                  <p:stCondLst>
                                    <p:cond delay="0"/>
                                  </p:stCondLst>
                                  <p:childTnLst>
                                    <p:set>
                                      <p:cBhvr>
                                        <p:cTn id="37" dur="1" fill="hold">
                                          <p:stCondLst>
                                            <p:cond delay="0"/>
                                          </p:stCondLst>
                                        </p:cTn>
                                        <p:tgtEl>
                                          <p:spTgt spid="8">
                                            <p:txEl>
                                              <p:pRg st="1" end="1"/>
                                            </p:txEl>
                                          </p:spTgt>
                                        </p:tgtEl>
                                        <p:attrNameLst>
                                          <p:attrName>style.visibility</p:attrName>
                                        </p:attrNameLst>
                                      </p:cBhvr>
                                      <p:to>
                                        <p:strVal val="visible"/>
                                      </p:to>
                                    </p:set>
                                    <p:animEffect transition="in" filter="fade">
                                      <p:cBhvr>
                                        <p:cTn id="38" dur="1000"/>
                                        <p:tgtEl>
                                          <p:spTgt spid="8">
                                            <p:txEl>
                                              <p:pRg st="1" end="1"/>
                                            </p:txEl>
                                          </p:spTgt>
                                        </p:tgtEl>
                                      </p:cBhvr>
                                    </p:animEffect>
                                    <p:anim calcmode="lin" valueType="num">
                                      <p:cBhvr>
                                        <p:cTn id="39"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40"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39000">
              <a:schemeClr val="bg1">
                <a:lumMod val="95000"/>
              </a:schemeClr>
            </a:gs>
            <a:gs pos="0">
              <a:schemeClr val="accent2">
                <a:lumMod val="40000"/>
                <a:lumOff val="60000"/>
              </a:schemeClr>
            </a:gs>
            <a:gs pos="100000">
              <a:schemeClr val="accent5">
                <a:lumMod val="20000"/>
                <a:lumOff val="80000"/>
              </a:schemeClr>
            </a:gs>
            <a:gs pos="0">
              <a:schemeClr val="bg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2" name="Rectangle 31"/>
          <p:cNvSpPr/>
          <p:nvPr/>
        </p:nvSpPr>
        <p:spPr>
          <a:xfrm>
            <a:off x="77788" y="-93663"/>
            <a:ext cx="9144000" cy="5526088"/>
          </a:xfrm>
          <a:prstGeom prst="rect">
            <a:avLst/>
          </a:prstGeom>
        </p:spPr>
        <p:txBody>
          <a:bodyPr>
            <a:spAutoFit/>
          </a:bodyPr>
          <a:lstStyle/>
          <a:p>
            <a:pPr indent="-6350" algn="just" fontAlgn="base">
              <a:lnSpc>
                <a:spcPct val="97000"/>
              </a:lnSpc>
              <a:spcBef>
                <a:spcPct val="0"/>
              </a:spcBef>
              <a:spcAft>
                <a:spcPts val="25"/>
              </a:spcAft>
            </a:pPr>
            <a:r>
              <a:rPr lang="en-US" sz="2600" b="1" u="sng">
                <a:solidFill>
                  <a:srgbClr val="000000"/>
                </a:solidFill>
                <a:latin typeface="Times New Roman" pitchFamily="18" charset="0"/>
                <a:cs typeface="Times New Roman" pitchFamily="18" charset="0"/>
              </a:rPr>
              <a:t>Text 1 </a:t>
            </a:r>
            <a:endParaRPr lang="en-US" sz="2600">
              <a:solidFill>
                <a:srgbClr val="000000"/>
              </a:solidFill>
              <a:latin typeface="Times New Roman" pitchFamily="18" charset="0"/>
              <a:cs typeface="Times New Roman" pitchFamily="18" charset="0"/>
            </a:endParaRPr>
          </a:p>
          <a:p>
            <a:pPr indent="-6350" fontAlgn="base">
              <a:lnSpc>
                <a:spcPct val="97000"/>
              </a:lnSpc>
              <a:spcBef>
                <a:spcPct val="0"/>
              </a:spcBef>
              <a:spcAft>
                <a:spcPct val="0"/>
              </a:spcAft>
            </a:pPr>
            <a:r>
              <a:rPr lang="en-US" sz="2600" b="1">
                <a:solidFill>
                  <a:srgbClr val="000000"/>
                </a:solidFill>
                <a:latin typeface="Times New Roman" pitchFamily="18" charset="0"/>
                <a:cs typeface="Times New Roman" pitchFamily="18" charset="0"/>
              </a:rPr>
              <a:t>Door position </a:t>
            </a:r>
            <a:endParaRPr lang="en-US" sz="2600">
              <a:solidFill>
                <a:srgbClr val="000000"/>
              </a:solidFill>
              <a:latin typeface="Times New Roman" pitchFamily="18" charset="0"/>
              <a:cs typeface="Times New Roman" pitchFamily="18" charset="0"/>
            </a:endParaRPr>
          </a:p>
          <a:p>
            <a:pPr indent="-6350" algn="just" fontAlgn="base">
              <a:lnSpc>
                <a:spcPct val="97000"/>
              </a:lnSpc>
              <a:spcBef>
                <a:spcPct val="0"/>
              </a:spcBef>
              <a:spcAft>
                <a:spcPts val="25"/>
              </a:spcAft>
            </a:pPr>
            <a:r>
              <a:rPr lang="en-US" sz="2600">
                <a:solidFill>
                  <a:srgbClr val="000000"/>
                </a:solidFill>
                <a:latin typeface="Times New Roman" pitchFamily="18" charset="0"/>
                <a:cs typeface="Times New Roman" pitchFamily="18" charset="0"/>
              </a:rPr>
              <a:t>The machine will not start any program unless the door is fully closed and locked. When the door is closed, it completes an electrical circuit which heats up a heat – sensitive pellet. This expands as it gets hot, pushing a mechanical lock into place and closing a switch. The switch signals the control unit that the door is closed and locked. Only when it has received this signal will the control unit start the wash program. </a:t>
            </a:r>
          </a:p>
          <a:p>
            <a:pPr indent="-6350" algn="just" fontAlgn="base">
              <a:lnSpc>
                <a:spcPct val="97000"/>
              </a:lnSpc>
              <a:spcBef>
                <a:spcPct val="0"/>
              </a:spcBef>
              <a:spcAft>
                <a:spcPts val="25"/>
              </a:spcAft>
            </a:pPr>
            <a:endParaRPr lang="en-US" sz="2600">
              <a:solidFill>
                <a:srgbClr val="000000"/>
              </a:solidFill>
              <a:latin typeface="Times New Roman" pitchFamily="18" charset="0"/>
              <a:cs typeface="Times New Roman" pitchFamily="18" charset="0"/>
            </a:endParaRPr>
          </a:p>
          <a:p>
            <a:pPr indent="-6350" algn="just" fontAlgn="base">
              <a:lnSpc>
                <a:spcPct val="97000"/>
              </a:lnSpc>
              <a:spcBef>
                <a:spcPct val="0"/>
              </a:spcBef>
              <a:spcAft>
                <a:spcPts val="25"/>
              </a:spcAft>
            </a:pPr>
            <a:endParaRPr lang="en-US" sz="2600">
              <a:solidFill>
                <a:srgbClr val="000000"/>
              </a:solidFill>
              <a:latin typeface="Times New Roman" pitchFamily="18" charset="0"/>
              <a:cs typeface="Times New Roman" pitchFamily="18" charset="0"/>
            </a:endParaRPr>
          </a:p>
          <a:p>
            <a:pPr indent="-6350" algn="just" fontAlgn="base">
              <a:lnSpc>
                <a:spcPct val="97000"/>
              </a:lnSpc>
              <a:spcBef>
                <a:spcPct val="0"/>
              </a:spcBef>
              <a:spcAft>
                <a:spcPts val="25"/>
              </a:spcAft>
            </a:pPr>
            <a:r>
              <a:rPr lang="en-US" sz="2600">
                <a:solidFill>
                  <a:srgbClr val="000000"/>
                </a:solidFill>
                <a:latin typeface="Times New Roman" pitchFamily="18" charset="0"/>
                <a:cs typeface="Times New Roman" pitchFamily="18" charset="0"/>
              </a:rPr>
              <a:t>Now work in pairs, </a:t>
            </a:r>
            <a:r>
              <a:rPr lang="en-US" sz="2600" b="1">
                <a:solidFill>
                  <a:srgbClr val="000000"/>
                </a:solidFill>
                <a:latin typeface="Times New Roman" pitchFamily="18" charset="0"/>
                <a:cs typeface="Times New Roman" pitchFamily="18" charset="0"/>
              </a:rPr>
              <a:t>A</a:t>
            </a:r>
            <a:r>
              <a:rPr lang="en-US" sz="2600">
                <a:solidFill>
                  <a:srgbClr val="000000"/>
                </a:solidFill>
                <a:latin typeface="Times New Roman" pitchFamily="18" charset="0"/>
                <a:cs typeface="Times New Roman" pitchFamily="18" charset="0"/>
              </a:rPr>
              <a:t> and </a:t>
            </a:r>
            <a:r>
              <a:rPr lang="en-US" sz="2600" b="1">
                <a:solidFill>
                  <a:srgbClr val="000000"/>
                </a:solidFill>
                <a:latin typeface="Times New Roman" pitchFamily="18" charset="0"/>
                <a:cs typeface="Times New Roman" pitchFamily="18" charset="0"/>
              </a:rPr>
              <a:t>B. </a:t>
            </a:r>
            <a:endParaRPr lang="en-US" sz="2600">
              <a:solidFill>
                <a:srgbClr val="000000"/>
              </a:solidFill>
              <a:latin typeface="Times New Roman" pitchFamily="18" charset="0"/>
              <a:cs typeface="Times New Roman" pitchFamily="18" charset="0"/>
            </a:endParaRPr>
          </a:p>
          <a:p>
            <a:pPr indent="-6350" algn="just" fontAlgn="base">
              <a:lnSpc>
                <a:spcPct val="97000"/>
              </a:lnSpc>
              <a:spcBef>
                <a:spcPct val="0"/>
              </a:spcBef>
              <a:spcAft>
                <a:spcPts val="25"/>
              </a:spcAft>
            </a:pPr>
            <a:r>
              <a:rPr lang="en-US" sz="2600">
                <a:solidFill>
                  <a:srgbClr val="000000"/>
                </a:solidFill>
                <a:latin typeface="Times New Roman" pitchFamily="18" charset="0"/>
                <a:cs typeface="Times New Roman" pitchFamily="18" charset="0"/>
              </a:rPr>
              <a:t>Complete your section of the table opposite. Then exchange information with your partner to complete the whole table. </a:t>
            </a:r>
          </a:p>
        </p:txBody>
      </p:sp>
    </p:spTree>
    <p:extLst>
      <p:ext uri="{BB962C8B-B14F-4D97-AF65-F5344CB8AC3E}">
        <p14:creationId xmlns:p14="http://schemas.microsoft.com/office/powerpoint/2010/main" val="374809875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2">
                                            <p:txEl>
                                              <p:pRg st="1" end="1"/>
                                            </p:txEl>
                                          </p:spTgt>
                                        </p:tgtEl>
                                        <p:attrNameLst>
                                          <p:attrName>style.visibility</p:attrName>
                                        </p:attrNameLst>
                                      </p:cBhvr>
                                      <p:to>
                                        <p:strVal val="visible"/>
                                      </p:to>
                                    </p:set>
                                    <p:anim calcmode="lin" valueType="num">
                                      <p:cBhvr additive="base">
                                        <p:cTn id="11" dur="500" fill="hold"/>
                                        <p:tgtEl>
                                          <p:spTgt spid="3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32">
                                            <p:txEl>
                                              <p:pRg st="2" end="2"/>
                                            </p:txEl>
                                          </p:spTgt>
                                        </p:tgtEl>
                                        <p:attrNameLst>
                                          <p:attrName>style.visibility</p:attrName>
                                        </p:attrNameLst>
                                      </p:cBhvr>
                                      <p:to>
                                        <p:strVal val="visible"/>
                                      </p:to>
                                    </p:set>
                                    <p:anim calcmode="lin" valueType="num">
                                      <p:cBhvr additive="base">
                                        <p:cTn id="17" dur="500" fill="hold"/>
                                        <p:tgtEl>
                                          <p:spTgt spid="32">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32">
                                            <p:txEl>
                                              <p:pRg st="5" end="5"/>
                                            </p:txEl>
                                          </p:spTgt>
                                        </p:tgtEl>
                                        <p:attrNameLst>
                                          <p:attrName>style.visibility</p:attrName>
                                        </p:attrNameLst>
                                      </p:cBhvr>
                                      <p:to>
                                        <p:strVal val="visible"/>
                                      </p:to>
                                    </p:set>
                                    <p:anim calcmode="lin" valueType="num">
                                      <p:cBhvr additive="base">
                                        <p:cTn id="23" dur="500" fill="hold"/>
                                        <p:tgtEl>
                                          <p:spTgt spid="32">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2">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2">
                                            <p:txEl>
                                              <p:pRg st="6" end="6"/>
                                            </p:txEl>
                                          </p:spTgt>
                                        </p:tgtEl>
                                        <p:attrNameLst>
                                          <p:attrName>style.visibility</p:attrName>
                                        </p:attrNameLst>
                                      </p:cBhvr>
                                      <p:to>
                                        <p:strVal val="visible"/>
                                      </p:to>
                                    </p:set>
                                    <p:anim calcmode="lin" valueType="num">
                                      <p:cBhvr additive="base">
                                        <p:cTn id="27" dur="500" fill="hold"/>
                                        <p:tgtEl>
                                          <p:spTgt spid="32">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39000">
              <a:schemeClr val="bg1">
                <a:lumMod val="95000"/>
              </a:schemeClr>
            </a:gs>
            <a:gs pos="0">
              <a:schemeClr val="accent2">
                <a:lumMod val="40000"/>
                <a:lumOff val="60000"/>
              </a:schemeClr>
            </a:gs>
            <a:gs pos="100000">
              <a:schemeClr val="accent5">
                <a:lumMod val="20000"/>
                <a:lumOff val="80000"/>
              </a:schemeClr>
            </a:gs>
            <a:gs pos="0">
              <a:schemeClr val="bg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609600" y="533400"/>
          <a:ext cx="7391400" cy="4800598"/>
        </p:xfrm>
        <a:graphic>
          <a:graphicData uri="http://schemas.openxmlformats.org/drawingml/2006/table">
            <a:tbl>
              <a:tblPr firstRow="1" firstCol="1" bandRow="1">
                <a:tableStyleId>{5C22544A-7EE6-4342-B048-85BDC9FD1C3A}</a:tableStyleId>
              </a:tblPr>
              <a:tblGrid>
                <a:gridCol w="494723"/>
                <a:gridCol w="2223338"/>
                <a:gridCol w="2474280"/>
                <a:gridCol w="2199059"/>
              </a:tblGrid>
              <a:tr h="722461">
                <a:tc>
                  <a:txBody>
                    <a:bodyPr/>
                    <a:lstStyle/>
                    <a:p>
                      <a:pPr indent="-6350" algn="ctr">
                        <a:lnSpc>
                          <a:spcPct val="115000"/>
                        </a:lnSpc>
                        <a:spcAft>
                          <a:spcPts val="0"/>
                        </a:spcAft>
                      </a:pPr>
                      <a:r>
                        <a:rPr lang="en-US" sz="1300">
                          <a:effectLst/>
                        </a:rPr>
                        <a:t> </a:t>
                      </a:r>
                      <a:endParaRPr lang="en-US" sz="13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solidFill>
                      <a:srgbClr val="00B050"/>
                    </a:solidFill>
                  </a:tcPr>
                </a:tc>
                <a:tc>
                  <a:txBody>
                    <a:bodyPr/>
                    <a:lstStyle/>
                    <a:p>
                      <a:pPr indent="-6350" algn="ctr">
                        <a:lnSpc>
                          <a:spcPct val="115000"/>
                        </a:lnSpc>
                        <a:spcAft>
                          <a:spcPts val="0"/>
                        </a:spcAft>
                      </a:pPr>
                      <a:r>
                        <a:rPr lang="en-US" sz="1600">
                          <a:effectLst/>
                        </a:rPr>
                        <a:t>Control factor </a:t>
                      </a:r>
                      <a:endPar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solidFill>
                      <a:srgbClr val="00B050"/>
                    </a:solidFill>
                  </a:tcPr>
                </a:tc>
                <a:tc>
                  <a:txBody>
                    <a:bodyPr/>
                    <a:lstStyle/>
                    <a:p>
                      <a:pPr indent="-6350" algn="ctr">
                        <a:lnSpc>
                          <a:spcPct val="115000"/>
                        </a:lnSpc>
                        <a:spcAft>
                          <a:spcPts val="0"/>
                        </a:spcAft>
                      </a:pPr>
                      <a:r>
                        <a:rPr lang="en-US" sz="1600">
                          <a:effectLst/>
                        </a:rPr>
                        <a:t>Operating device </a:t>
                      </a:r>
                      <a:endPar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solidFill>
                      <a:srgbClr val="00B050"/>
                    </a:solidFill>
                  </a:tcPr>
                </a:tc>
                <a:tc>
                  <a:txBody>
                    <a:bodyPr/>
                    <a:lstStyle/>
                    <a:p>
                      <a:pPr indent="-6350" algn="ctr">
                        <a:lnSpc>
                          <a:spcPct val="115000"/>
                        </a:lnSpc>
                        <a:spcAft>
                          <a:spcPts val="0"/>
                        </a:spcAft>
                      </a:pPr>
                      <a:r>
                        <a:rPr lang="en-US" sz="1600">
                          <a:effectLst/>
                        </a:rPr>
                        <a:t>Feedback by </a:t>
                      </a:r>
                      <a:endPar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solidFill>
                      <a:srgbClr val="00B050"/>
                    </a:solidFill>
                  </a:tcPr>
                </a:tc>
              </a:tr>
              <a:tr h="697877">
                <a:tc>
                  <a:txBody>
                    <a:bodyPr/>
                    <a:lstStyle/>
                    <a:p>
                      <a:pPr indent="-6350" algn="ctr">
                        <a:lnSpc>
                          <a:spcPct val="115000"/>
                        </a:lnSpc>
                        <a:spcAft>
                          <a:spcPts val="0"/>
                        </a:spcAft>
                      </a:pPr>
                      <a:r>
                        <a:rPr lang="en-US" sz="1600">
                          <a:effectLst/>
                        </a:rPr>
                        <a:t>1 </a:t>
                      </a:r>
                      <a:endPar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l">
                        <a:lnSpc>
                          <a:spcPct val="115000"/>
                        </a:lnSpc>
                        <a:spcAft>
                          <a:spcPts val="0"/>
                        </a:spcAft>
                      </a:pPr>
                      <a:r>
                        <a:rPr lang="en-US" sz="1600">
                          <a:effectLst/>
                        </a:rPr>
                        <a:t>Door position </a:t>
                      </a:r>
                      <a:endPar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ctr">
                        <a:lnSpc>
                          <a:spcPct val="115000"/>
                        </a:lnSpc>
                        <a:spcAft>
                          <a:spcPts val="0"/>
                        </a:spcAft>
                      </a:pPr>
                      <a:endParaRPr lang="en-US" sz="13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ctr">
                        <a:lnSpc>
                          <a:spcPct val="115000"/>
                        </a:lnSpc>
                        <a:spcAft>
                          <a:spcPts val="0"/>
                        </a:spcAft>
                      </a:pPr>
                      <a:endParaRPr lang="en-US" sz="13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r>
              <a:tr h="697877">
                <a:tc>
                  <a:txBody>
                    <a:bodyPr/>
                    <a:lstStyle/>
                    <a:p>
                      <a:pPr indent="-6350" algn="ctr">
                        <a:lnSpc>
                          <a:spcPct val="115000"/>
                        </a:lnSpc>
                        <a:spcAft>
                          <a:spcPts val="0"/>
                        </a:spcAft>
                      </a:pPr>
                      <a:r>
                        <a:rPr lang="en-US" sz="1400">
                          <a:effectLst/>
                        </a:rPr>
                        <a:t>2 </a:t>
                      </a:r>
                      <a:endParaRPr lang="en-US" sz="1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l">
                        <a:lnSpc>
                          <a:spcPct val="115000"/>
                        </a:lnSpc>
                        <a:spcAft>
                          <a:spcPts val="0"/>
                        </a:spcAft>
                      </a:pPr>
                      <a:r>
                        <a:rPr lang="en-US" sz="1600">
                          <a:effectLst/>
                        </a:rPr>
                        <a:t>Water level </a:t>
                      </a:r>
                      <a:endPar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ctr">
                        <a:lnSpc>
                          <a:spcPct val="115000"/>
                        </a:lnSpc>
                        <a:spcAft>
                          <a:spcPts val="0"/>
                        </a:spcAft>
                      </a:pPr>
                      <a:endParaRPr lang="en-US" sz="13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ctr">
                        <a:lnSpc>
                          <a:spcPct val="115000"/>
                        </a:lnSpc>
                        <a:spcAft>
                          <a:spcPts val="0"/>
                        </a:spcAft>
                      </a:pPr>
                      <a:r>
                        <a:rPr lang="en-US" sz="1300">
                          <a:effectLst/>
                        </a:rPr>
                        <a:t>  </a:t>
                      </a:r>
                      <a:endParaRPr lang="en-US" sz="13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r>
              <a:tr h="992253">
                <a:tc>
                  <a:txBody>
                    <a:bodyPr/>
                    <a:lstStyle/>
                    <a:p>
                      <a:pPr indent="-6350" algn="ctr">
                        <a:lnSpc>
                          <a:spcPct val="115000"/>
                        </a:lnSpc>
                        <a:spcAft>
                          <a:spcPts val="0"/>
                        </a:spcAft>
                      </a:pPr>
                      <a:r>
                        <a:rPr lang="en-US" sz="1600">
                          <a:effectLst/>
                        </a:rPr>
                        <a:t>3 </a:t>
                      </a:r>
                      <a:endPar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l">
                        <a:lnSpc>
                          <a:spcPct val="115000"/>
                        </a:lnSpc>
                        <a:spcAft>
                          <a:spcPts val="0"/>
                        </a:spcAft>
                      </a:pPr>
                      <a:r>
                        <a:rPr lang="en-US" sz="1600">
                          <a:effectLst/>
                        </a:rPr>
                        <a:t>Water temperature </a:t>
                      </a:r>
                      <a:endPar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ctr">
                        <a:lnSpc>
                          <a:spcPct val="115000"/>
                        </a:lnSpc>
                        <a:spcAft>
                          <a:spcPts val="0"/>
                        </a:spcAft>
                      </a:pPr>
                      <a:endParaRPr lang="en-US" sz="13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ctr">
                        <a:lnSpc>
                          <a:spcPct val="115000"/>
                        </a:lnSpc>
                        <a:spcAft>
                          <a:spcPts val="0"/>
                        </a:spcAft>
                      </a:pPr>
                      <a:r>
                        <a:rPr lang="en-US" sz="1300">
                          <a:effectLst/>
                        </a:rPr>
                        <a:t>  </a:t>
                      </a:r>
                      <a:endParaRPr lang="en-US" sz="13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r>
              <a:tr h="992253">
                <a:tc>
                  <a:txBody>
                    <a:bodyPr/>
                    <a:lstStyle/>
                    <a:p>
                      <a:pPr indent="-6350" algn="ctr">
                        <a:lnSpc>
                          <a:spcPct val="115000"/>
                        </a:lnSpc>
                        <a:spcAft>
                          <a:spcPts val="0"/>
                        </a:spcAft>
                      </a:pPr>
                      <a:r>
                        <a:rPr lang="en-US" sz="1300">
                          <a:effectLst/>
                        </a:rPr>
                        <a:t>4 </a:t>
                      </a:r>
                      <a:endParaRPr lang="en-US" sz="13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l">
                        <a:lnSpc>
                          <a:spcPct val="115000"/>
                        </a:lnSpc>
                        <a:spcAft>
                          <a:spcPts val="0"/>
                        </a:spcAft>
                      </a:pPr>
                      <a:r>
                        <a:rPr lang="en-US" sz="1600">
                          <a:effectLst/>
                        </a:rPr>
                        <a:t>Wash and spin times </a:t>
                      </a:r>
                      <a:endPar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ctr">
                        <a:lnSpc>
                          <a:spcPct val="115000"/>
                        </a:lnSpc>
                        <a:spcAft>
                          <a:spcPts val="0"/>
                        </a:spcAft>
                      </a:pPr>
                      <a:r>
                        <a:rPr lang="en-US" sz="1300">
                          <a:effectLst/>
                        </a:rPr>
                        <a:t>    </a:t>
                      </a:r>
                      <a:endParaRPr lang="en-US" sz="13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ctr">
                        <a:lnSpc>
                          <a:spcPct val="115000"/>
                        </a:lnSpc>
                        <a:spcAft>
                          <a:spcPts val="0"/>
                        </a:spcAft>
                      </a:pPr>
                      <a:endParaRPr lang="en-US" sz="13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r>
              <a:tr h="697877">
                <a:tc>
                  <a:txBody>
                    <a:bodyPr/>
                    <a:lstStyle/>
                    <a:p>
                      <a:pPr indent="-6350" algn="ctr">
                        <a:lnSpc>
                          <a:spcPct val="115000"/>
                        </a:lnSpc>
                        <a:spcAft>
                          <a:spcPts val="0"/>
                        </a:spcAft>
                      </a:pPr>
                      <a:r>
                        <a:rPr lang="en-US" sz="1300">
                          <a:effectLst/>
                        </a:rPr>
                        <a:t>5 </a:t>
                      </a:r>
                      <a:endParaRPr lang="en-US" sz="13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l">
                        <a:lnSpc>
                          <a:spcPct val="115000"/>
                        </a:lnSpc>
                        <a:spcAft>
                          <a:spcPts val="0"/>
                        </a:spcAft>
                      </a:pPr>
                      <a:r>
                        <a:rPr lang="en-US" sz="1600">
                          <a:effectLst/>
                        </a:rPr>
                        <a:t>Drum speeds </a:t>
                      </a:r>
                      <a:endPar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ctr">
                        <a:lnSpc>
                          <a:spcPct val="115000"/>
                        </a:lnSpc>
                        <a:spcAft>
                          <a:spcPts val="0"/>
                        </a:spcAft>
                      </a:pPr>
                      <a:endParaRPr lang="en-US" sz="13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indent="-6350" algn="ctr">
                        <a:lnSpc>
                          <a:spcPct val="115000"/>
                        </a:lnSpc>
                        <a:spcAft>
                          <a:spcPts val="0"/>
                        </a:spcAft>
                      </a:pPr>
                      <a:endParaRPr lang="en-US" sz="1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r>
            </a:tbl>
          </a:graphicData>
        </a:graphic>
      </p:graphicFrame>
      <p:grpSp>
        <p:nvGrpSpPr>
          <p:cNvPr id="102439" name="Group 9"/>
          <p:cNvGrpSpPr>
            <a:grpSpLocks/>
          </p:cNvGrpSpPr>
          <p:nvPr/>
        </p:nvGrpSpPr>
        <p:grpSpPr bwMode="auto">
          <a:xfrm>
            <a:off x="1911350" y="1825625"/>
            <a:ext cx="4503738" cy="184150"/>
            <a:chOff x="0" y="0"/>
            <a:chExt cx="57249" cy="182"/>
          </a:xfrm>
        </p:grpSpPr>
        <p:sp>
          <p:nvSpPr>
            <p:cNvPr id="6" name="Shape 6180"/>
            <p:cNvSpPr>
              <a:spLocks/>
            </p:cNvSpPr>
            <p:nvPr/>
          </p:nvSpPr>
          <p:spPr bwMode="auto">
            <a:xfrm>
              <a:off x="0" y="0"/>
              <a:ext cx="3733" cy="182"/>
            </a:xfrm>
            <a:custGeom>
              <a:avLst/>
              <a:gdLst>
                <a:gd name="T0" fmla="*/ 0 w 373380"/>
                <a:gd name="T1" fmla="*/ 0 h 18288"/>
                <a:gd name="T2" fmla="*/ 3733 w 373380"/>
                <a:gd name="T3" fmla="*/ 0 h 18288"/>
                <a:gd name="T4" fmla="*/ 3733 w 373380"/>
                <a:gd name="T5" fmla="*/ 182 h 18288"/>
                <a:gd name="T6" fmla="*/ 0 w 373380"/>
                <a:gd name="T7" fmla="*/ 182 h 18288"/>
                <a:gd name="T8" fmla="*/ 0 w 373380"/>
                <a:gd name="T9" fmla="*/ 0 h 18288"/>
                <a:gd name="T10" fmla="*/ 0 60000 65536"/>
                <a:gd name="T11" fmla="*/ 0 60000 65536"/>
                <a:gd name="T12" fmla="*/ 0 60000 65536"/>
                <a:gd name="T13" fmla="*/ 0 60000 65536"/>
                <a:gd name="T14" fmla="*/ 0 60000 65536"/>
                <a:gd name="T15" fmla="*/ 0 w 373380"/>
                <a:gd name="T16" fmla="*/ 0 h 18288"/>
                <a:gd name="T17" fmla="*/ 373380 w 373380"/>
                <a:gd name="T18" fmla="*/ 18288 h 18288"/>
              </a:gdLst>
              <a:ahLst/>
              <a:cxnLst>
                <a:cxn ang="T10">
                  <a:pos x="T0" y="T1"/>
                </a:cxn>
                <a:cxn ang="T11">
                  <a:pos x="T2" y="T3"/>
                </a:cxn>
                <a:cxn ang="T12">
                  <a:pos x="T4" y="T5"/>
                </a:cxn>
                <a:cxn ang="T13">
                  <a:pos x="T6" y="T7"/>
                </a:cxn>
                <a:cxn ang="T14">
                  <a:pos x="T8" y="T9"/>
                </a:cxn>
              </a:cxnLst>
              <a:rect l="T15" t="T16" r="T17" b="T18"/>
              <a:pathLst>
                <a:path w="373380" h="18288">
                  <a:moveTo>
                    <a:pt x="0" y="0"/>
                  </a:moveTo>
                  <a:lnTo>
                    <a:pt x="373380" y="0"/>
                  </a:lnTo>
                  <a:lnTo>
                    <a:pt x="373380" y="18288"/>
                  </a:lnTo>
                  <a:lnTo>
                    <a:pt x="0" y="18288"/>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sp>
          <p:nvSpPr>
            <p:cNvPr id="7" name="Shape 6181"/>
            <p:cNvSpPr>
              <a:spLocks/>
            </p:cNvSpPr>
            <p:nvPr/>
          </p:nvSpPr>
          <p:spPr bwMode="auto">
            <a:xfrm>
              <a:off x="3733" y="0"/>
              <a:ext cx="182" cy="182"/>
            </a:xfrm>
            <a:custGeom>
              <a:avLst/>
              <a:gdLst>
                <a:gd name="T0" fmla="*/ 0 w 18288"/>
                <a:gd name="T1" fmla="*/ 0 h 18288"/>
                <a:gd name="T2" fmla="*/ 183 w 18288"/>
                <a:gd name="T3" fmla="*/ 0 h 18288"/>
                <a:gd name="T4" fmla="*/ 183 w 18288"/>
                <a:gd name="T5" fmla="*/ 182 h 18288"/>
                <a:gd name="T6" fmla="*/ 0 w 18288"/>
                <a:gd name="T7" fmla="*/ 182 h 18288"/>
                <a:gd name="T8" fmla="*/ 0 w 18288"/>
                <a:gd name="T9" fmla="*/ 0 h 18288"/>
                <a:gd name="T10" fmla="*/ 0 60000 65536"/>
                <a:gd name="T11" fmla="*/ 0 60000 65536"/>
                <a:gd name="T12" fmla="*/ 0 60000 65536"/>
                <a:gd name="T13" fmla="*/ 0 60000 65536"/>
                <a:gd name="T14" fmla="*/ 0 60000 65536"/>
                <a:gd name="T15" fmla="*/ 0 w 18288"/>
                <a:gd name="T16" fmla="*/ 0 h 18288"/>
                <a:gd name="T17" fmla="*/ 18288 w 18288"/>
                <a:gd name="T18" fmla="*/ 18288 h 18288"/>
              </a:gdLst>
              <a:ahLst/>
              <a:cxnLst>
                <a:cxn ang="T10">
                  <a:pos x="T0" y="T1"/>
                </a:cxn>
                <a:cxn ang="T11">
                  <a:pos x="T2" y="T3"/>
                </a:cxn>
                <a:cxn ang="T12">
                  <a:pos x="T4" y="T5"/>
                </a:cxn>
                <a:cxn ang="T13">
                  <a:pos x="T6" y="T7"/>
                </a:cxn>
                <a:cxn ang="T14">
                  <a:pos x="T8" y="T9"/>
                </a:cxn>
              </a:cxnLst>
              <a:rect l="T15" t="T16" r="T17" b="T18"/>
              <a:pathLst>
                <a:path w="18288" h="18288">
                  <a:moveTo>
                    <a:pt x="0" y="0"/>
                  </a:moveTo>
                  <a:lnTo>
                    <a:pt x="18288" y="0"/>
                  </a:lnTo>
                  <a:lnTo>
                    <a:pt x="18288" y="18288"/>
                  </a:lnTo>
                  <a:lnTo>
                    <a:pt x="0" y="18288"/>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sp>
          <p:nvSpPr>
            <p:cNvPr id="8" name="Shape 6182"/>
            <p:cNvSpPr>
              <a:spLocks/>
            </p:cNvSpPr>
            <p:nvPr/>
          </p:nvSpPr>
          <p:spPr bwMode="auto">
            <a:xfrm>
              <a:off x="3915" y="0"/>
              <a:ext cx="17718" cy="182"/>
            </a:xfrm>
            <a:custGeom>
              <a:avLst/>
              <a:gdLst>
                <a:gd name="T0" fmla="*/ 0 w 1771142"/>
                <a:gd name="T1" fmla="*/ 0 h 18288"/>
                <a:gd name="T2" fmla="*/ 17711 w 1771142"/>
                <a:gd name="T3" fmla="*/ 0 h 18288"/>
                <a:gd name="T4" fmla="*/ 17711 w 1771142"/>
                <a:gd name="T5" fmla="*/ 182 h 18288"/>
                <a:gd name="T6" fmla="*/ 0 w 1771142"/>
                <a:gd name="T7" fmla="*/ 182 h 18288"/>
                <a:gd name="T8" fmla="*/ 0 w 1771142"/>
                <a:gd name="T9" fmla="*/ 0 h 18288"/>
                <a:gd name="T10" fmla="*/ 0 60000 65536"/>
                <a:gd name="T11" fmla="*/ 0 60000 65536"/>
                <a:gd name="T12" fmla="*/ 0 60000 65536"/>
                <a:gd name="T13" fmla="*/ 0 60000 65536"/>
                <a:gd name="T14" fmla="*/ 0 60000 65536"/>
                <a:gd name="T15" fmla="*/ 0 w 1771142"/>
                <a:gd name="T16" fmla="*/ 0 h 18288"/>
                <a:gd name="T17" fmla="*/ 1771142 w 1771142"/>
                <a:gd name="T18" fmla="*/ 18288 h 18288"/>
              </a:gdLst>
              <a:ahLst/>
              <a:cxnLst>
                <a:cxn ang="T10">
                  <a:pos x="T0" y="T1"/>
                </a:cxn>
                <a:cxn ang="T11">
                  <a:pos x="T2" y="T3"/>
                </a:cxn>
                <a:cxn ang="T12">
                  <a:pos x="T4" y="T5"/>
                </a:cxn>
                <a:cxn ang="T13">
                  <a:pos x="T6" y="T7"/>
                </a:cxn>
                <a:cxn ang="T14">
                  <a:pos x="T8" y="T9"/>
                </a:cxn>
              </a:cxnLst>
              <a:rect l="T15" t="T16" r="T17" b="T18"/>
              <a:pathLst>
                <a:path w="1771142" h="18288">
                  <a:moveTo>
                    <a:pt x="0" y="0"/>
                  </a:moveTo>
                  <a:lnTo>
                    <a:pt x="1771142" y="0"/>
                  </a:lnTo>
                  <a:lnTo>
                    <a:pt x="1771142" y="18288"/>
                  </a:lnTo>
                  <a:lnTo>
                    <a:pt x="0" y="18288"/>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sp>
          <p:nvSpPr>
            <p:cNvPr id="9" name="Shape 6183"/>
            <p:cNvSpPr>
              <a:spLocks/>
            </p:cNvSpPr>
            <p:nvPr/>
          </p:nvSpPr>
          <p:spPr bwMode="auto">
            <a:xfrm>
              <a:off x="21632" y="0"/>
              <a:ext cx="182" cy="182"/>
            </a:xfrm>
            <a:custGeom>
              <a:avLst/>
              <a:gdLst>
                <a:gd name="T0" fmla="*/ 0 w 18288"/>
                <a:gd name="T1" fmla="*/ 0 h 18288"/>
                <a:gd name="T2" fmla="*/ 183 w 18288"/>
                <a:gd name="T3" fmla="*/ 0 h 18288"/>
                <a:gd name="T4" fmla="*/ 183 w 18288"/>
                <a:gd name="T5" fmla="*/ 182 h 18288"/>
                <a:gd name="T6" fmla="*/ 0 w 18288"/>
                <a:gd name="T7" fmla="*/ 182 h 18288"/>
                <a:gd name="T8" fmla="*/ 0 w 18288"/>
                <a:gd name="T9" fmla="*/ 0 h 18288"/>
                <a:gd name="T10" fmla="*/ 0 60000 65536"/>
                <a:gd name="T11" fmla="*/ 0 60000 65536"/>
                <a:gd name="T12" fmla="*/ 0 60000 65536"/>
                <a:gd name="T13" fmla="*/ 0 60000 65536"/>
                <a:gd name="T14" fmla="*/ 0 60000 65536"/>
                <a:gd name="T15" fmla="*/ 0 w 18288"/>
                <a:gd name="T16" fmla="*/ 0 h 18288"/>
                <a:gd name="T17" fmla="*/ 18288 w 18288"/>
                <a:gd name="T18" fmla="*/ 18288 h 18288"/>
              </a:gdLst>
              <a:ahLst/>
              <a:cxnLst>
                <a:cxn ang="T10">
                  <a:pos x="T0" y="T1"/>
                </a:cxn>
                <a:cxn ang="T11">
                  <a:pos x="T2" y="T3"/>
                </a:cxn>
                <a:cxn ang="T12">
                  <a:pos x="T4" y="T5"/>
                </a:cxn>
                <a:cxn ang="T13">
                  <a:pos x="T6" y="T7"/>
                </a:cxn>
                <a:cxn ang="T14">
                  <a:pos x="T8" y="T9"/>
                </a:cxn>
              </a:cxnLst>
              <a:rect l="T15" t="T16" r="T17" b="T18"/>
              <a:pathLst>
                <a:path w="18288" h="18288">
                  <a:moveTo>
                    <a:pt x="0" y="0"/>
                  </a:moveTo>
                  <a:lnTo>
                    <a:pt x="18288" y="0"/>
                  </a:lnTo>
                  <a:lnTo>
                    <a:pt x="18288" y="18288"/>
                  </a:lnTo>
                  <a:lnTo>
                    <a:pt x="0" y="18288"/>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sp>
          <p:nvSpPr>
            <p:cNvPr id="10" name="Shape 6184"/>
            <p:cNvSpPr>
              <a:spLocks/>
            </p:cNvSpPr>
            <p:nvPr/>
          </p:nvSpPr>
          <p:spPr bwMode="auto">
            <a:xfrm>
              <a:off x="21814" y="0"/>
              <a:ext cx="18706" cy="182"/>
            </a:xfrm>
            <a:custGeom>
              <a:avLst/>
              <a:gdLst>
                <a:gd name="T0" fmla="*/ 0 w 1870202"/>
                <a:gd name="T1" fmla="*/ 0 h 18288"/>
                <a:gd name="T2" fmla="*/ 18702 w 1870202"/>
                <a:gd name="T3" fmla="*/ 0 h 18288"/>
                <a:gd name="T4" fmla="*/ 18702 w 1870202"/>
                <a:gd name="T5" fmla="*/ 182 h 18288"/>
                <a:gd name="T6" fmla="*/ 0 w 1870202"/>
                <a:gd name="T7" fmla="*/ 182 h 18288"/>
                <a:gd name="T8" fmla="*/ 0 w 1870202"/>
                <a:gd name="T9" fmla="*/ 0 h 18288"/>
                <a:gd name="T10" fmla="*/ 0 60000 65536"/>
                <a:gd name="T11" fmla="*/ 0 60000 65536"/>
                <a:gd name="T12" fmla="*/ 0 60000 65536"/>
                <a:gd name="T13" fmla="*/ 0 60000 65536"/>
                <a:gd name="T14" fmla="*/ 0 60000 65536"/>
                <a:gd name="T15" fmla="*/ 0 w 1870202"/>
                <a:gd name="T16" fmla="*/ 0 h 18288"/>
                <a:gd name="T17" fmla="*/ 1870202 w 1870202"/>
                <a:gd name="T18" fmla="*/ 18288 h 18288"/>
              </a:gdLst>
              <a:ahLst/>
              <a:cxnLst>
                <a:cxn ang="T10">
                  <a:pos x="T0" y="T1"/>
                </a:cxn>
                <a:cxn ang="T11">
                  <a:pos x="T2" y="T3"/>
                </a:cxn>
                <a:cxn ang="T12">
                  <a:pos x="T4" y="T5"/>
                </a:cxn>
                <a:cxn ang="T13">
                  <a:pos x="T6" y="T7"/>
                </a:cxn>
                <a:cxn ang="T14">
                  <a:pos x="T8" y="T9"/>
                </a:cxn>
              </a:cxnLst>
              <a:rect l="T15" t="T16" r="T17" b="T18"/>
              <a:pathLst>
                <a:path w="1870202" h="18288">
                  <a:moveTo>
                    <a:pt x="0" y="0"/>
                  </a:moveTo>
                  <a:lnTo>
                    <a:pt x="1870202" y="0"/>
                  </a:lnTo>
                  <a:lnTo>
                    <a:pt x="1870202" y="18288"/>
                  </a:lnTo>
                  <a:lnTo>
                    <a:pt x="0" y="18288"/>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sp>
          <p:nvSpPr>
            <p:cNvPr id="11" name="Shape 6185"/>
            <p:cNvSpPr>
              <a:spLocks/>
            </p:cNvSpPr>
            <p:nvPr/>
          </p:nvSpPr>
          <p:spPr bwMode="auto">
            <a:xfrm>
              <a:off x="40520" y="0"/>
              <a:ext cx="182" cy="182"/>
            </a:xfrm>
            <a:custGeom>
              <a:avLst/>
              <a:gdLst>
                <a:gd name="T0" fmla="*/ 0 w 18288"/>
                <a:gd name="T1" fmla="*/ 0 h 18288"/>
                <a:gd name="T2" fmla="*/ 183 w 18288"/>
                <a:gd name="T3" fmla="*/ 0 h 18288"/>
                <a:gd name="T4" fmla="*/ 183 w 18288"/>
                <a:gd name="T5" fmla="*/ 182 h 18288"/>
                <a:gd name="T6" fmla="*/ 0 w 18288"/>
                <a:gd name="T7" fmla="*/ 182 h 18288"/>
                <a:gd name="T8" fmla="*/ 0 w 18288"/>
                <a:gd name="T9" fmla="*/ 0 h 18288"/>
                <a:gd name="T10" fmla="*/ 0 60000 65536"/>
                <a:gd name="T11" fmla="*/ 0 60000 65536"/>
                <a:gd name="T12" fmla="*/ 0 60000 65536"/>
                <a:gd name="T13" fmla="*/ 0 60000 65536"/>
                <a:gd name="T14" fmla="*/ 0 60000 65536"/>
                <a:gd name="T15" fmla="*/ 0 w 18288"/>
                <a:gd name="T16" fmla="*/ 0 h 18288"/>
                <a:gd name="T17" fmla="*/ 18288 w 18288"/>
                <a:gd name="T18" fmla="*/ 18288 h 18288"/>
              </a:gdLst>
              <a:ahLst/>
              <a:cxnLst>
                <a:cxn ang="T10">
                  <a:pos x="T0" y="T1"/>
                </a:cxn>
                <a:cxn ang="T11">
                  <a:pos x="T2" y="T3"/>
                </a:cxn>
                <a:cxn ang="T12">
                  <a:pos x="T4" y="T5"/>
                </a:cxn>
                <a:cxn ang="T13">
                  <a:pos x="T6" y="T7"/>
                </a:cxn>
                <a:cxn ang="T14">
                  <a:pos x="T8" y="T9"/>
                </a:cxn>
              </a:cxnLst>
              <a:rect l="T15" t="T16" r="T17" b="T18"/>
              <a:pathLst>
                <a:path w="18288" h="18288">
                  <a:moveTo>
                    <a:pt x="0" y="0"/>
                  </a:moveTo>
                  <a:lnTo>
                    <a:pt x="18288" y="0"/>
                  </a:lnTo>
                  <a:lnTo>
                    <a:pt x="18288" y="18288"/>
                  </a:lnTo>
                  <a:lnTo>
                    <a:pt x="0" y="18288"/>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sp>
          <p:nvSpPr>
            <p:cNvPr id="12" name="Shape 6186"/>
            <p:cNvSpPr>
              <a:spLocks/>
            </p:cNvSpPr>
            <p:nvPr/>
          </p:nvSpPr>
          <p:spPr bwMode="auto">
            <a:xfrm>
              <a:off x="40702" y="0"/>
              <a:ext cx="16547" cy="182"/>
            </a:xfrm>
            <a:custGeom>
              <a:avLst/>
              <a:gdLst>
                <a:gd name="T0" fmla="*/ 0 w 1655318"/>
                <a:gd name="T1" fmla="*/ 0 h 18288"/>
                <a:gd name="T2" fmla="*/ 16553 w 1655318"/>
                <a:gd name="T3" fmla="*/ 0 h 18288"/>
                <a:gd name="T4" fmla="*/ 16553 w 1655318"/>
                <a:gd name="T5" fmla="*/ 182 h 18288"/>
                <a:gd name="T6" fmla="*/ 0 w 1655318"/>
                <a:gd name="T7" fmla="*/ 182 h 18288"/>
                <a:gd name="T8" fmla="*/ 0 w 1655318"/>
                <a:gd name="T9" fmla="*/ 0 h 18288"/>
                <a:gd name="T10" fmla="*/ 0 60000 65536"/>
                <a:gd name="T11" fmla="*/ 0 60000 65536"/>
                <a:gd name="T12" fmla="*/ 0 60000 65536"/>
                <a:gd name="T13" fmla="*/ 0 60000 65536"/>
                <a:gd name="T14" fmla="*/ 0 60000 65536"/>
                <a:gd name="T15" fmla="*/ 0 w 1655318"/>
                <a:gd name="T16" fmla="*/ 0 h 18288"/>
                <a:gd name="T17" fmla="*/ 1655318 w 1655318"/>
                <a:gd name="T18" fmla="*/ 18288 h 18288"/>
              </a:gdLst>
              <a:ahLst/>
              <a:cxnLst>
                <a:cxn ang="T10">
                  <a:pos x="T0" y="T1"/>
                </a:cxn>
                <a:cxn ang="T11">
                  <a:pos x="T2" y="T3"/>
                </a:cxn>
                <a:cxn ang="T12">
                  <a:pos x="T4" y="T5"/>
                </a:cxn>
                <a:cxn ang="T13">
                  <a:pos x="T6" y="T7"/>
                </a:cxn>
                <a:cxn ang="T14">
                  <a:pos x="T8" y="T9"/>
                </a:cxn>
              </a:cxnLst>
              <a:rect l="T15" t="T16" r="T17" b="T18"/>
              <a:pathLst>
                <a:path w="1655318" h="18288">
                  <a:moveTo>
                    <a:pt x="0" y="0"/>
                  </a:moveTo>
                  <a:lnTo>
                    <a:pt x="1655318" y="0"/>
                  </a:lnTo>
                  <a:lnTo>
                    <a:pt x="1655318" y="18288"/>
                  </a:lnTo>
                  <a:lnTo>
                    <a:pt x="0" y="18288"/>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grpSp>
      <p:grpSp>
        <p:nvGrpSpPr>
          <p:cNvPr id="102440" name="Group 1"/>
          <p:cNvGrpSpPr>
            <a:grpSpLocks/>
          </p:cNvGrpSpPr>
          <p:nvPr/>
        </p:nvGrpSpPr>
        <p:grpSpPr bwMode="auto">
          <a:xfrm>
            <a:off x="1871663" y="4397375"/>
            <a:ext cx="4543425" cy="101600"/>
            <a:chOff x="0" y="0"/>
            <a:chExt cx="57341" cy="182"/>
          </a:xfrm>
        </p:grpSpPr>
        <p:sp>
          <p:nvSpPr>
            <p:cNvPr id="14" name="Shape 6187"/>
            <p:cNvSpPr>
              <a:spLocks/>
            </p:cNvSpPr>
            <p:nvPr/>
          </p:nvSpPr>
          <p:spPr bwMode="auto">
            <a:xfrm>
              <a:off x="0" y="0"/>
              <a:ext cx="3827" cy="182"/>
            </a:xfrm>
            <a:custGeom>
              <a:avLst/>
              <a:gdLst>
                <a:gd name="T0" fmla="*/ 0 w 382524"/>
                <a:gd name="T1" fmla="*/ 0 h 18289"/>
                <a:gd name="T2" fmla="*/ 3825 w 382524"/>
                <a:gd name="T3" fmla="*/ 0 h 18289"/>
                <a:gd name="T4" fmla="*/ 3825 w 382524"/>
                <a:gd name="T5" fmla="*/ 182 h 18289"/>
                <a:gd name="T6" fmla="*/ 0 w 382524"/>
                <a:gd name="T7" fmla="*/ 182 h 18289"/>
                <a:gd name="T8" fmla="*/ 0 w 382524"/>
                <a:gd name="T9" fmla="*/ 0 h 18289"/>
                <a:gd name="T10" fmla="*/ 0 60000 65536"/>
                <a:gd name="T11" fmla="*/ 0 60000 65536"/>
                <a:gd name="T12" fmla="*/ 0 60000 65536"/>
                <a:gd name="T13" fmla="*/ 0 60000 65536"/>
                <a:gd name="T14" fmla="*/ 0 60000 65536"/>
                <a:gd name="T15" fmla="*/ 0 w 382524"/>
                <a:gd name="T16" fmla="*/ 0 h 18289"/>
                <a:gd name="T17" fmla="*/ 382524 w 382524"/>
                <a:gd name="T18" fmla="*/ 18289 h 18289"/>
              </a:gdLst>
              <a:ahLst/>
              <a:cxnLst>
                <a:cxn ang="T10">
                  <a:pos x="T0" y="T1"/>
                </a:cxn>
                <a:cxn ang="T11">
                  <a:pos x="T2" y="T3"/>
                </a:cxn>
                <a:cxn ang="T12">
                  <a:pos x="T4" y="T5"/>
                </a:cxn>
                <a:cxn ang="T13">
                  <a:pos x="T6" y="T7"/>
                </a:cxn>
                <a:cxn ang="T14">
                  <a:pos x="T8" y="T9"/>
                </a:cxn>
              </a:cxnLst>
              <a:rect l="T15" t="T16" r="T17" b="T18"/>
              <a:pathLst>
                <a:path w="382524" h="18289">
                  <a:moveTo>
                    <a:pt x="0" y="0"/>
                  </a:moveTo>
                  <a:lnTo>
                    <a:pt x="382524" y="0"/>
                  </a:lnTo>
                  <a:lnTo>
                    <a:pt x="382524" y="18289"/>
                  </a:lnTo>
                  <a:lnTo>
                    <a:pt x="0" y="18289"/>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sp>
          <p:nvSpPr>
            <p:cNvPr id="15" name="Shape 6188"/>
            <p:cNvSpPr>
              <a:spLocks/>
            </p:cNvSpPr>
            <p:nvPr/>
          </p:nvSpPr>
          <p:spPr bwMode="auto">
            <a:xfrm>
              <a:off x="3727" y="0"/>
              <a:ext cx="180" cy="182"/>
            </a:xfrm>
            <a:custGeom>
              <a:avLst/>
              <a:gdLst>
                <a:gd name="T0" fmla="*/ 0 w 18288"/>
                <a:gd name="T1" fmla="*/ 0 h 18289"/>
                <a:gd name="T2" fmla="*/ 183 w 18288"/>
                <a:gd name="T3" fmla="*/ 0 h 18289"/>
                <a:gd name="T4" fmla="*/ 183 w 18288"/>
                <a:gd name="T5" fmla="*/ 182 h 18289"/>
                <a:gd name="T6" fmla="*/ 0 w 18288"/>
                <a:gd name="T7" fmla="*/ 182 h 18289"/>
                <a:gd name="T8" fmla="*/ 0 w 18288"/>
                <a:gd name="T9" fmla="*/ 0 h 18289"/>
                <a:gd name="T10" fmla="*/ 0 60000 65536"/>
                <a:gd name="T11" fmla="*/ 0 60000 65536"/>
                <a:gd name="T12" fmla="*/ 0 60000 65536"/>
                <a:gd name="T13" fmla="*/ 0 60000 65536"/>
                <a:gd name="T14" fmla="*/ 0 60000 65536"/>
                <a:gd name="T15" fmla="*/ 0 w 18288"/>
                <a:gd name="T16" fmla="*/ 0 h 18289"/>
                <a:gd name="T17" fmla="*/ 18288 w 18288"/>
                <a:gd name="T18" fmla="*/ 18289 h 18289"/>
              </a:gdLst>
              <a:ahLst/>
              <a:cxnLst>
                <a:cxn ang="T10">
                  <a:pos x="T0" y="T1"/>
                </a:cxn>
                <a:cxn ang="T11">
                  <a:pos x="T2" y="T3"/>
                </a:cxn>
                <a:cxn ang="T12">
                  <a:pos x="T4" y="T5"/>
                </a:cxn>
                <a:cxn ang="T13">
                  <a:pos x="T6" y="T7"/>
                </a:cxn>
                <a:cxn ang="T14">
                  <a:pos x="T8" y="T9"/>
                </a:cxn>
              </a:cxnLst>
              <a:rect l="T15" t="T16" r="T17" b="T18"/>
              <a:pathLst>
                <a:path w="18288" h="18289">
                  <a:moveTo>
                    <a:pt x="0" y="0"/>
                  </a:moveTo>
                  <a:lnTo>
                    <a:pt x="18288" y="0"/>
                  </a:lnTo>
                  <a:lnTo>
                    <a:pt x="18288" y="18289"/>
                  </a:lnTo>
                  <a:lnTo>
                    <a:pt x="0" y="18289"/>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sp>
          <p:nvSpPr>
            <p:cNvPr id="16" name="Shape 6189"/>
            <p:cNvSpPr>
              <a:spLocks/>
            </p:cNvSpPr>
            <p:nvPr/>
          </p:nvSpPr>
          <p:spPr bwMode="auto">
            <a:xfrm>
              <a:off x="3907" y="0"/>
              <a:ext cx="17811" cy="182"/>
            </a:xfrm>
            <a:custGeom>
              <a:avLst/>
              <a:gdLst>
                <a:gd name="T0" fmla="*/ 0 w 1780286"/>
                <a:gd name="T1" fmla="*/ 0 h 18289"/>
                <a:gd name="T2" fmla="*/ 17803 w 1780286"/>
                <a:gd name="T3" fmla="*/ 0 h 18289"/>
                <a:gd name="T4" fmla="*/ 17803 w 1780286"/>
                <a:gd name="T5" fmla="*/ 182 h 18289"/>
                <a:gd name="T6" fmla="*/ 0 w 1780286"/>
                <a:gd name="T7" fmla="*/ 182 h 18289"/>
                <a:gd name="T8" fmla="*/ 0 w 1780286"/>
                <a:gd name="T9" fmla="*/ 0 h 18289"/>
                <a:gd name="T10" fmla="*/ 0 60000 65536"/>
                <a:gd name="T11" fmla="*/ 0 60000 65536"/>
                <a:gd name="T12" fmla="*/ 0 60000 65536"/>
                <a:gd name="T13" fmla="*/ 0 60000 65536"/>
                <a:gd name="T14" fmla="*/ 0 60000 65536"/>
                <a:gd name="T15" fmla="*/ 0 w 1780286"/>
                <a:gd name="T16" fmla="*/ 0 h 18289"/>
                <a:gd name="T17" fmla="*/ 1780286 w 1780286"/>
                <a:gd name="T18" fmla="*/ 18289 h 18289"/>
              </a:gdLst>
              <a:ahLst/>
              <a:cxnLst>
                <a:cxn ang="T10">
                  <a:pos x="T0" y="T1"/>
                </a:cxn>
                <a:cxn ang="T11">
                  <a:pos x="T2" y="T3"/>
                </a:cxn>
                <a:cxn ang="T12">
                  <a:pos x="T4" y="T5"/>
                </a:cxn>
                <a:cxn ang="T13">
                  <a:pos x="T6" y="T7"/>
                </a:cxn>
                <a:cxn ang="T14">
                  <a:pos x="T8" y="T9"/>
                </a:cxn>
              </a:cxnLst>
              <a:rect l="T15" t="T16" r="T17" b="T18"/>
              <a:pathLst>
                <a:path w="1780286" h="18289">
                  <a:moveTo>
                    <a:pt x="0" y="0"/>
                  </a:moveTo>
                  <a:lnTo>
                    <a:pt x="1780286" y="0"/>
                  </a:lnTo>
                  <a:lnTo>
                    <a:pt x="1780286" y="18289"/>
                  </a:lnTo>
                  <a:lnTo>
                    <a:pt x="0" y="18289"/>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sp>
          <p:nvSpPr>
            <p:cNvPr id="17" name="Shape 6190"/>
            <p:cNvSpPr>
              <a:spLocks/>
            </p:cNvSpPr>
            <p:nvPr/>
          </p:nvSpPr>
          <p:spPr bwMode="auto">
            <a:xfrm>
              <a:off x="21618" y="0"/>
              <a:ext cx="200" cy="182"/>
            </a:xfrm>
            <a:custGeom>
              <a:avLst/>
              <a:gdLst>
                <a:gd name="T0" fmla="*/ 0 w 18288"/>
                <a:gd name="T1" fmla="*/ 0 h 18289"/>
                <a:gd name="T2" fmla="*/ 183 w 18288"/>
                <a:gd name="T3" fmla="*/ 0 h 18289"/>
                <a:gd name="T4" fmla="*/ 183 w 18288"/>
                <a:gd name="T5" fmla="*/ 182 h 18289"/>
                <a:gd name="T6" fmla="*/ 0 w 18288"/>
                <a:gd name="T7" fmla="*/ 182 h 18289"/>
                <a:gd name="T8" fmla="*/ 0 w 18288"/>
                <a:gd name="T9" fmla="*/ 0 h 18289"/>
                <a:gd name="T10" fmla="*/ 0 60000 65536"/>
                <a:gd name="T11" fmla="*/ 0 60000 65536"/>
                <a:gd name="T12" fmla="*/ 0 60000 65536"/>
                <a:gd name="T13" fmla="*/ 0 60000 65536"/>
                <a:gd name="T14" fmla="*/ 0 60000 65536"/>
                <a:gd name="T15" fmla="*/ 0 w 18288"/>
                <a:gd name="T16" fmla="*/ 0 h 18289"/>
                <a:gd name="T17" fmla="*/ 18288 w 18288"/>
                <a:gd name="T18" fmla="*/ 18289 h 18289"/>
              </a:gdLst>
              <a:ahLst/>
              <a:cxnLst>
                <a:cxn ang="T10">
                  <a:pos x="T0" y="T1"/>
                </a:cxn>
                <a:cxn ang="T11">
                  <a:pos x="T2" y="T3"/>
                </a:cxn>
                <a:cxn ang="T12">
                  <a:pos x="T4" y="T5"/>
                </a:cxn>
                <a:cxn ang="T13">
                  <a:pos x="T6" y="T7"/>
                </a:cxn>
                <a:cxn ang="T14">
                  <a:pos x="T8" y="T9"/>
                </a:cxn>
              </a:cxnLst>
              <a:rect l="T15" t="T16" r="T17" b="T18"/>
              <a:pathLst>
                <a:path w="18288" h="18289">
                  <a:moveTo>
                    <a:pt x="0" y="0"/>
                  </a:moveTo>
                  <a:lnTo>
                    <a:pt x="18288" y="0"/>
                  </a:lnTo>
                  <a:lnTo>
                    <a:pt x="18288" y="18289"/>
                  </a:lnTo>
                  <a:lnTo>
                    <a:pt x="0" y="18289"/>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sp>
          <p:nvSpPr>
            <p:cNvPr id="18" name="Shape 6191"/>
            <p:cNvSpPr>
              <a:spLocks/>
            </p:cNvSpPr>
            <p:nvPr/>
          </p:nvSpPr>
          <p:spPr bwMode="auto">
            <a:xfrm>
              <a:off x="21818" y="0"/>
              <a:ext cx="18793" cy="182"/>
            </a:xfrm>
            <a:custGeom>
              <a:avLst/>
              <a:gdLst>
                <a:gd name="T0" fmla="*/ 0 w 1879346"/>
                <a:gd name="T1" fmla="*/ 0 h 18289"/>
                <a:gd name="T2" fmla="*/ 18794 w 1879346"/>
                <a:gd name="T3" fmla="*/ 0 h 18289"/>
                <a:gd name="T4" fmla="*/ 18794 w 1879346"/>
                <a:gd name="T5" fmla="*/ 182 h 18289"/>
                <a:gd name="T6" fmla="*/ 0 w 1879346"/>
                <a:gd name="T7" fmla="*/ 182 h 18289"/>
                <a:gd name="T8" fmla="*/ 0 w 1879346"/>
                <a:gd name="T9" fmla="*/ 0 h 18289"/>
                <a:gd name="T10" fmla="*/ 0 60000 65536"/>
                <a:gd name="T11" fmla="*/ 0 60000 65536"/>
                <a:gd name="T12" fmla="*/ 0 60000 65536"/>
                <a:gd name="T13" fmla="*/ 0 60000 65536"/>
                <a:gd name="T14" fmla="*/ 0 60000 65536"/>
                <a:gd name="T15" fmla="*/ 0 w 1879346"/>
                <a:gd name="T16" fmla="*/ 0 h 18289"/>
                <a:gd name="T17" fmla="*/ 1879346 w 1879346"/>
                <a:gd name="T18" fmla="*/ 18289 h 18289"/>
              </a:gdLst>
              <a:ahLst/>
              <a:cxnLst>
                <a:cxn ang="T10">
                  <a:pos x="T0" y="T1"/>
                </a:cxn>
                <a:cxn ang="T11">
                  <a:pos x="T2" y="T3"/>
                </a:cxn>
                <a:cxn ang="T12">
                  <a:pos x="T4" y="T5"/>
                </a:cxn>
                <a:cxn ang="T13">
                  <a:pos x="T6" y="T7"/>
                </a:cxn>
                <a:cxn ang="T14">
                  <a:pos x="T8" y="T9"/>
                </a:cxn>
              </a:cxnLst>
              <a:rect l="T15" t="T16" r="T17" b="T18"/>
              <a:pathLst>
                <a:path w="1879346" h="18289">
                  <a:moveTo>
                    <a:pt x="0" y="0"/>
                  </a:moveTo>
                  <a:lnTo>
                    <a:pt x="1879346" y="0"/>
                  </a:lnTo>
                  <a:lnTo>
                    <a:pt x="1879346" y="18289"/>
                  </a:lnTo>
                  <a:lnTo>
                    <a:pt x="0" y="18289"/>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sp>
          <p:nvSpPr>
            <p:cNvPr id="19" name="Shape 6192"/>
            <p:cNvSpPr>
              <a:spLocks/>
            </p:cNvSpPr>
            <p:nvPr/>
          </p:nvSpPr>
          <p:spPr bwMode="auto">
            <a:xfrm>
              <a:off x="40511" y="0"/>
              <a:ext cx="180" cy="182"/>
            </a:xfrm>
            <a:custGeom>
              <a:avLst/>
              <a:gdLst>
                <a:gd name="T0" fmla="*/ 0 w 18288"/>
                <a:gd name="T1" fmla="*/ 0 h 18289"/>
                <a:gd name="T2" fmla="*/ 183 w 18288"/>
                <a:gd name="T3" fmla="*/ 0 h 18289"/>
                <a:gd name="T4" fmla="*/ 183 w 18288"/>
                <a:gd name="T5" fmla="*/ 182 h 18289"/>
                <a:gd name="T6" fmla="*/ 0 w 18288"/>
                <a:gd name="T7" fmla="*/ 182 h 18289"/>
                <a:gd name="T8" fmla="*/ 0 w 18288"/>
                <a:gd name="T9" fmla="*/ 0 h 18289"/>
                <a:gd name="T10" fmla="*/ 0 60000 65536"/>
                <a:gd name="T11" fmla="*/ 0 60000 65536"/>
                <a:gd name="T12" fmla="*/ 0 60000 65536"/>
                <a:gd name="T13" fmla="*/ 0 60000 65536"/>
                <a:gd name="T14" fmla="*/ 0 60000 65536"/>
                <a:gd name="T15" fmla="*/ 0 w 18288"/>
                <a:gd name="T16" fmla="*/ 0 h 18289"/>
                <a:gd name="T17" fmla="*/ 18288 w 18288"/>
                <a:gd name="T18" fmla="*/ 18289 h 18289"/>
              </a:gdLst>
              <a:ahLst/>
              <a:cxnLst>
                <a:cxn ang="T10">
                  <a:pos x="T0" y="T1"/>
                </a:cxn>
                <a:cxn ang="T11">
                  <a:pos x="T2" y="T3"/>
                </a:cxn>
                <a:cxn ang="T12">
                  <a:pos x="T4" y="T5"/>
                </a:cxn>
                <a:cxn ang="T13">
                  <a:pos x="T6" y="T7"/>
                </a:cxn>
                <a:cxn ang="T14">
                  <a:pos x="T8" y="T9"/>
                </a:cxn>
              </a:cxnLst>
              <a:rect l="T15" t="T16" r="T17" b="T18"/>
              <a:pathLst>
                <a:path w="18288" h="18289">
                  <a:moveTo>
                    <a:pt x="0" y="0"/>
                  </a:moveTo>
                  <a:lnTo>
                    <a:pt x="18288" y="0"/>
                  </a:lnTo>
                  <a:lnTo>
                    <a:pt x="18288" y="18289"/>
                  </a:lnTo>
                  <a:lnTo>
                    <a:pt x="0" y="18289"/>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sp>
          <p:nvSpPr>
            <p:cNvPr id="20" name="Shape 6193"/>
            <p:cNvSpPr>
              <a:spLocks/>
            </p:cNvSpPr>
            <p:nvPr/>
          </p:nvSpPr>
          <p:spPr bwMode="auto">
            <a:xfrm>
              <a:off x="40692" y="0"/>
              <a:ext cx="16649" cy="182"/>
            </a:xfrm>
            <a:custGeom>
              <a:avLst/>
              <a:gdLst>
                <a:gd name="T0" fmla="*/ 0 w 1664462"/>
                <a:gd name="T1" fmla="*/ 0 h 18289"/>
                <a:gd name="T2" fmla="*/ 16645 w 1664462"/>
                <a:gd name="T3" fmla="*/ 0 h 18289"/>
                <a:gd name="T4" fmla="*/ 16645 w 1664462"/>
                <a:gd name="T5" fmla="*/ 182 h 18289"/>
                <a:gd name="T6" fmla="*/ 0 w 1664462"/>
                <a:gd name="T7" fmla="*/ 182 h 18289"/>
                <a:gd name="T8" fmla="*/ 0 w 1664462"/>
                <a:gd name="T9" fmla="*/ 0 h 18289"/>
                <a:gd name="T10" fmla="*/ 0 60000 65536"/>
                <a:gd name="T11" fmla="*/ 0 60000 65536"/>
                <a:gd name="T12" fmla="*/ 0 60000 65536"/>
                <a:gd name="T13" fmla="*/ 0 60000 65536"/>
                <a:gd name="T14" fmla="*/ 0 60000 65536"/>
                <a:gd name="T15" fmla="*/ 0 w 1664462"/>
                <a:gd name="T16" fmla="*/ 0 h 18289"/>
                <a:gd name="T17" fmla="*/ 1664462 w 1664462"/>
                <a:gd name="T18" fmla="*/ 18289 h 18289"/>
              </a:gdLst>
              <a:ahLst/>
              <a:cxnLst>
                <a:cxn ang="T10">
                  <a:pos x="T0" y="T1"/>
                </a:cxn>
                <a:cxn ang="T11">
                  <a:pos x="T2" y="T3"/>
                </a:cxn>
                <a:cxn ang="T12">
                  <a:pos x="T4" y="T5"/>
                </a:cxn>
                <a:cxn ang="T13">
                  <a:pos x="T6" y="T7"/>
                </a:cxn>
                <a:cxn ang="T14">
                  <a:pos x="T8" y="T9"/>
                </a:cxn>
              </a:cxnLst>
              <a:rect l="T15" t="T16" r="T17" b="T18"/>
              <a:pathLst>
                <a:path w="1664462" h="18289">
                  <a:moveTo>
                    <a:pt x="0" y="0"/>
                  </a:moveTo>
                  <a:lnTo>
                    <a:pt x="1664462" y="0"/>
                  </a:lnTo>
                  <a:lnTo>
                    <a:pt x="1664462" y="18289"/>
                  </a:lnTo>
                  <a:lnTo>
                    <a:pt x="0" y="18289"/>
                  </a:lnTo>
                  <a:lnTo>
                    <a:pt x="0" y="0"/>
                  </a:lnTo>
                </a:path>
              </a:pathLst>
            </a:custGeom>
            <a:solidFill>
              <a:srgbClr val="000000"/>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pPr>
                <a:defRPr/>
              </a:pPr>
              <a:endParaRPr lang="en-US">
                <a:solidFill>
                  <a:prstClr val="black"/>
                </a:solidFill>
                <a:cs typeface="Arial" charset="0"/>
              </a:endParaRPr>
            </a:p>
          </p:txBody>
        </p:sp>
      </p:grpSp>
      <p:sp>
        <p:nvSpPr>
          <p:cNvPr id="21" name="TextBox 20"/>
          <p:cNvSpPr txBox="1"/>
          <p:nvPr/>
        </p:nvSpPr>
        <p:spPr>
          <a:xfrm>
            <a:off x="3871913" y="3360738"/>
            <a:ext cx="1144587" cy="369887"/>
          </a:xfrm>
          <a:prstGeom prst="rect">
            <a:avLst/>
          </a:prstGeom>
          <a:noFill/>
        </p:spPr>
        <p:txBody>
          <a:bodyPr>
            <a:spAutoFit/>
          </a:bodyPr>
          <a:lstStyle/>
          <a:p>
            <a:pPr>
              <a:defRPr/>
            </a:pPr>
            <a:endParaRPr lang="en-US">
              <a:solidFill>
                <a:prstClr val="black"/>
              </a:solidFill>
              <a:cs typeface="Arial" charset="0"/>
            </a:endParaRPr>
          </a:p>
        </p:txBody>
      </p:sp>
      <p:sp>
        <p:nvSpPr>
          <p:cNvPr id="22" name="TextBox 21"/>
          <p:cNvSpPr txBox="1"/>
          <p:nvPr/>
        </p:nvSpPr>
        <p:spPr>
          <a:xfrm>
            <a:off x="3803650" y="2840038"/>
            <a:ext cx="1271588" cy="585787"/>
          </a:xfrm>
          <a:prstGeom prst="rect">
            <a:avLst/>
          </a:prstGeom>
          <a:noFill/>
        </p:spPr>
        <p:txBody>
          <a:bodyPr>
            <a:spAutoFit/>
          </a:bodyPr>
          <a:lstStyle/>
          <a:p>
            <a:pPr>
              <a:defRPr/>
            </a:pPr>
            <a:r>
              <a:rPr lang="en-US" sz="1600" b="1">
                <a:solidFill>
                  <a:prstClr val="black"/>
                </a:solidFill>
                <a:cs typeface="Arial" charset="0"/>
              </a:rPr>
              <a:t>Vales &amp; Solenoid</a:t>
            </a:r>
          </a:p>
        </p:txBody>
      </p:sp>
      <p:sp>
        <p:nvSpPr>
          <p:cNvPr id="23" name="TextBox 22"/>
          <p:cNvSpPr txBox="1">
            <a:spLocks noChangeArrowheads="1"/>
          </p:cNvSpPr>
          <p:nvPr/>
        </p:nvSpPr>
        <p:spPr bwMode="auto">
          <a:xfrm>
            <a:off x="4044950" y="3241675"/>
            <a:ext cx="7239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Comic Sans MS" pitchFamily="66" charset="0"/>
                <a:cs typeface="Arial" charset="0"/>
              </a:defRPr>
            </a:lvl1pPr>
            <a:lvl2pPr marL="742950" indent="-285750" eaLnBrk="0" hangingPunct="0">
              <a:defRPr sz="2800">
                <a:solidFill>
                  <a:schemeClr val="tx1"/>
                </a:solidFill>
                <a:latin typeface="Comic Sans MS" pitchFamily="66" charset="0"/>
                <a:cs typeface="Arial" charset="0"/>
              </a:defRPr>
            </a:lvl2pPr>
            <a:lvl3pPr marL="1143000" indent="-228600" eaLnBrk="0" hangingPunct="0">
              <a:defRPr sz="2800">
                <a:solidFill>
                  <a:schemeClr val="tx1"/>
                </a:solidFill>
                <a:latin typeface="Comic Sans MS" pitchFamily="66" charset="0"/>
                <a:cs typeface="Arial" charset="0"/>
              </a:defRPr>
            </a:lvl3pPr>
            <a:lvl4pPr marL="1600200" indent="-228600" eaLnBrk="0" hangingPunct="0">
              <a:defRPr sz="2800">
                <a:solidFill>
                  <a:schemeClr val="tx1"/>
                </a:solidFill>
                <a:latin typeface="Comic Sans MS" pitchFamily="66" charset="0"/>
                <a:cs typeface="Arial" charset="0"/>
              </a:defRPr>
            </a:lvl4pPr>
            <a:lvl5pPr marL="2057400" indent="-228600" eaLnBrk="0" hangingPunct="0">
              <a:defRPr sz="2800">
                <a:solidFill>
                  <a:schemeClr val="tx1"/>
                </a:solidFill>
                <a:latin typeface="Comic Sans MS" pitchFamily="66" charset="0"/>
                <a:cs typeface="Arial" charset="0"/>
              </a:defRPr>
            </a:lvl5pPr>
            <a:lvl6pPr marL="2514600" indent="-228600" algn="ctr" eaLnBrk="0" fontAlgn="base" hangingPunct="0">
              <a:spcBef>
                <a:spcPct val="0"/>
              </a:spcBef>
              <a:spcAft>
                <a:spcPct val="0"/>
              </a:spcAft>
              <a:defRPr sz="2800">
                <a:solidFill>
                  <a:schemeClr val="tx1"/>
                </a:solidFill>
                <a:latin typeface="Comic Sans MS" pitchFamily="66" charset="0"/>
                <a:cs typeface="Arial" charset="0"/>
              </a:defRPr>
            </a:lvl6pPr>
            <a:lvl7pPr marL="2971800" indent="-228600" algn="ctr" eaLnBrk="0" fontAlgn="base" hangingPunct="0">
              <a:spcBef>
                <a:spcPct val="0"/>
              </a:spcBef>
              <a:spcAft>
                <a:spcPct val="0"/>
              </a:spcAft>
              <a:defRPr sz="2800">
                <a:solidFill>
                  <a:schemeClr val="tx1"/>
                </a:solidFill>
                <a:latin typeface="Comic Sans MS" pitchFamily="66" charset="0"/>
                <a:cs typeface="Arial" charset="0"/>
              </a:defRPr>
            </a:lvl7pPr>
            <a:lvl8pPr marL="3429000" indent="-228600" algn="ctr" eaLnBrk="0" fontAlgn="base" hangingPunct="0">
              <a:spcBef>
                <a:spcPct val="0"/>
              </a:spcBef>
              <a:spcAft>
                <a:spcPct val="0"/>
              </a:spcAft>
              <a:defRPr sz="2800">
                <a:solidFill>
                  <a:schemeClr val="tx1"/>
                </a:solidFill>
                <a:latin typeface="Comic Sans MS" pitchFamily="66" charset="0"/>
                <a:cs typeface="Arial" charset="0"/>
              </a:defRPr>
            </a:lvl8pPr>
            <a:lvl9pPr marL="3886200" indent="-228600" algn="ctr" eaLnBrk="0" fontAlgn="base" hangingPunct="0">
              <a:spcBef>
                <a:spcPct val="0"/>
              </a:spcBef>
              <a:spcAft>
                <a:spcPct val="0"/>
              </a:spcAft>
              <a:defRPr sz="2800">
                <a:solidFill>
                  <a:schemeClr val="tx1"/>
                </a:solidFill>
                <a:latin typeface="Comic Sans MS" pitchFamily="66" charset="0"/>
                <a:cs typeface="Arial" charset="0"/>
              </a:defRPr>
            </a:lvl9pPr>
          </a:lstStyle>
          <a:p>
            <a:pPr eaLnBrk="1" fontAlgn="base" hangingPunct="1">
              <a:spcBef>
                <a:spcPct val="0"/>
              </a:spcBef>
              <a:spcAft>
                <a:spcPct val="0"/>
              </a:spcAft>
            </a:pPr>
            <a:r>
              <a:rPr lang="en-US" sz="1600" b="1">
                <a:solidFill>
                  <a:srgbClr val="000000"/>
                </a:solidFill>
                <a:latin typeface="Times New Roman" pitchFamily="18" charset="0"/>
                <a:cs typeface="Times New Roman" pitchFamily="18" charset="0"/>
              </a:rPr>
              <a:t> Heater</a:t>
            </a:r>
          </a:p>
          <a:p>
            <a:pPr eaLnBrk="1" fontAlgn="base" hangingPunct="1">
              <a:spcBef>
                <a:spcPct val="0"/>
              </a:spcBef>
              <a:spcAft>
                <a:spcPct val="0"/>
              </a:spcAft>
            </a:pPr>
            <a:endParaRPr lang="en-US" sz="1600" b="1">
              <a:solidFill>
                <a:srgbClr val="000000"/>
              </a:solidFill>
              <a:latin typeface="Times New Roman" pitchFamily="18" charset="0"/>
              <a:cs typeface="Times New Roman" pitchFamily="18" charset="0"/>
            </a:endParaRPr>
          </a:p>
        </p:txBody>
      </p:sp>
      <p:sp>
        <p:nvSpPr>
          <p:cNvPr id="24" name="TextBox 23"/>
          <p:cNvSpPr txBox="1">
            <a:spLocks noChangeArrowheads="1"/>
          </p:cNvSpPr>
          <p:nvPr/>
        </p:nvSpPr>
        <p:spPr bwMode="auto">
          <a:xfrm>
            <a:off x="3786188" y="3613150"/>
            <a:ext cx="13382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Comic Sans MS" pitchFamily="66" charset="0"/>
                <a:cs typeface="Arial" charset="0"/>
              </a:defRPr>
            </a:lvl1pPr>
            <a:lvl2pPr marL="742950" indent="-285750" eaLnBrk="0" hangingPunct="0">
              <a:defRPr sz="2800">
                <a:solidFill>
                  <a:schemeClr val="tx1"/>
                </a:solidFill>
                <a:latin typeface="Comic Sans MS" pitchFamily="66" charset="0"/>
                <a:cs typeface="Arial" charset="0"/>
              </a:defRPr>
            </a:lvl2pPr>
            <a:lvl3pPr marL="1143000" indent="-228600" eaLnBrk="0" hangingPunct="0">
              <a:defRPr sz="2800">
                <a:solidFill>
                  <a:schemeClr val="tx1"/>
                </a:solidFill>
                <a:latin typeface="Comic Sans MS" pitchFamily="66" charset="0"/>
                <a:cs typeface="Arial" charset="0"/>
              </a:defRPr>
            </a:lvl3pPr>
            <a:lvl4pPr marL="1600200" indent="-228600" eaLnBrk="0" hangingPunct="0">
              <a:defRPr sz="2800">
                <a:solidFill>
                  <a:schemeClr val="tx1"/>
                </a:solidFill>
                <a:latin typeface="Comic Sans MS" pitchFamily="66" charset="0"/>
                <a:cs typeface="Arial" charset="0"/>
              </a:defRPr>
            </a:lvl4pPr>
            <a:lvl5pPr marL="2057400" indent="-228600" eaLnBrk="0" hangingPunct="0">
              <a:defRPr sz="2800">
                <a:solidFill>
                  <a:schemeClr val="tx1"/>
                </a:solidFill>
                <a:latin typeface="Comic Sans MS" pitchFamily="66" charset="0"/>
                <a:cs typeface="Arial" charset="0"/>
              </a:defRPr>
            </a:lvl5pPr>
            <a:lvl6pPr marL="2514600" indent="-228600" algn="ctr" eaLnBrk="0" fontAlgn="base" hangingPunct="0">
              <a:spcBef>
                <a:spcPct val="0"/>
              </a:spcBef>
              <a:spcAft>
                <a:spcPct val="0"/>
              </a:spcAft>
              <a:defRPr sz="2800">
                <a:solidFill>
                  <a:schemeClr val="tx1"/>
                </a:solidFill>
                <a:latin typeface="Comic Sans MS" pitchFamily="66" charset="0"/>
                <a:cs typeface="Arial" charset="0"/>
              </a:defRPr>
            </a:lvl6pPr>
            <a:lvl7pPr marL="2971800" indent="-228600" algn="ctr" eaLnBrk="0" fontAlgn="base" hangingPunct="0">
              <a:spcBef>
                <a:spcPct val="0"/>
              </a:spcBef>
              <a:spcAft>
                <a:spcPct val="0"/>
              </a:spcAft>
              <a:defRPr sz="2800">
                <a:solidFill>
                  <a:schemeClr val="tx1"/>
                </a:solidFill>
                <a:latin typeface="Comic Sans MS" pitchFamily="66" charset="0"/>
                <a:cs typeface="Arial" charset="0"/>
              </a:defRPr>
            </a:lvl7pPr>
            <a:lvl8pPr marL="3429000" indent="-228600" algn="ctr" eaLnBrk="0" fontAlgn="base" hangingPunct="0">
              <a:spcBef>
                <a:spcPct val="0"/>
              </a:spcBef>
              <a:spcAft>
                <a:spcPct val="0"/>
              </a:spcAft>
              <a:defRPr sz="2800">
                <a:solidFill>
                  <a:schemeClr val="tx1"/>
                </a:solidFill>
                <a:latin typeface="Comic Sans MS" pitchFamily="66" charset="0"/>
                <a:cs typeface="Arial" charset="0"/>
              </a:defRPr>
            </a:lvl8pPr>
            <a:lvl9pPr marL="3886200" indent="-228600" algn="ctr" eaLnBrk="0" fontAlgn="base" hangingPunct="0">
              <a:spcBef>
                <a:spcPct val="0"/>
              </a:spcBef>
              <a:spcAft>
                <a:spcPct val="0"/>
              </a:spcAft>
              <a:defRPr sz="2800">
                <a:solidFill>
                  <a:schemeClr val="tx1"/>
                </a:solidFill>
                <a:latin typeface="Comic Sans MS" pitchFamily="66" charset="0"/>
                <a:cs typeface="Arial" charset="0"/>
              </a:defRPr>
            </a:lvl9pPr>
          </a:lstStyle>
          <a:p>
            <a:pPr eaLnBrk="1" fontAlgn="base" hangingPunct="1">
              <a:spcBef>
                <a:spcPct val="0"/>
              </a:spcBef>
              <a:spcAft>
                <a:spcPct val="0"/>
              </a:spcAft>
            </a:pPr>
            <a:r>
              <a:rPr lang="en-US" sz="1600" b="1">
                <a:solidFill>
                  <a:srgbClr val="000000"/>
                </a:solidFill>
                <a:latin typeface="Times New Roman" pitchFamily="18" charset="0"/>
                <a:cs typeface="Times New Roman" pitchFamily="18" charset="0"/>
              </a:rPr>
              <a:t>The Control unit</a:t>
            </a:r>
          </a:p>
        </p:txBody>
      </p:sp>
      <p:sp>
        <p:nvSpPr>
          <p:cNvPr id="25" name="TextBox 24"/>
          <p:cNvSpPr txBox="1">
            <a:spLocks noChangeArrowheads="1"/>
          </p:cNvSpPr>
          <p:nvPr/>
        </p:nvSpPr>
        <p:spPr bwMode="auto">
          <a:xfrm>
            <a:off x="4151313" y="4038600"/>
            <a:ext cx="8445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Comic Sans MS" pitchFamily="66" charset="0"/>
                <a:cs typeface="Arial" charset="0"/>
              </a:defRPr>
            </a:lvl1pPr>
            <a:lvl2pPr marL="742950" indent="-285750" eaLnBrk="0" hangingPunct="0">
              <a:defRPr sz="2800">
                <a:solidFill>
                  <a:schemeClr val="tx1"/>
                </a:solidFill>
                <a:latin typeface="Comic Sans MS" pitchFamily="66" charset="0"/>
                <a:cs typeface="Arial" charset="0"/>
              </a:defRPr>
            </a:lvl2pPr>
            <a:lvl3pPr marL="1143000" indent="-228600" eaLnBrk="0" hangingPunct="0">
              <a:defRPr sz="2800">
                <a:solidFill>
                  <a:schemeClr val="tx1"/>
                </a:solidFill>
                <a:latin typeface="Comic Sans MS" pitchFamily="66" charset="0"/>
                <a:cs typeface="Arial" charset="0"/>
              </a:defRPr>
            </a:lvl3pPr>
            <a:lvl4pPr marL="1600200" indent="-228600" eaLnBrk="0" hangingPunct="0">
              <a:defRPr sz="2800">
                <a:solidFill>
                  <a:schemeClr val="tx1"/>
                </a:solidFill>
                <a:latin typeface="Comic Sans MS" pitchFamily="66" charset="0"/>
                <a:cs typeface="Arial" charset="0"/>
              </a:defRPr>
            </a:lvl4pPr>
            <a:lvl5pPr marL="2057400" indent="-228600" eaLnBrk="0" hangingPunct="0">
              <a:defRPr sz="2800">
                <a:solidFill>
                  <a:schemeClr val="tx1"/>
                </a:solidFill>
                <a:latin typeface="Comic Sans MS" pitchFamily="66" charset="0"/>
                <a:cs typeface="Arial" charset="0"/>
              </a:defRPr>
            </a:lvl5pPr>
            <a:lvl6pPr marL="2514600" indent="-228600" algn="ctr" eaLnBrk="0" fontAlgn="base" hangingPunct="0">
              <a:spcBef>
                <a:spcPct val="0"/>
              </a:spcBef>
              <a:spcAft>
                <a:spcPct val="0"/>
              </a:spcAft>
              <a:defRPr sz="2800">
                <a:solidFill>
                  <a:schemeClr val="tx1"/>
                </a:solidFill>
                <a:latin typeface="Comic Sans MS" pitchFamily="66" charset="0"/>
                <a:cs typeface="Arial" charset="0"/>
              </a:defRPr>
            </a:lvl6pPr>
            <a:lvl7pPr marL="2971800" indent="-228600" algn="ctr" eaLnBrk="0" fontAlgn="base" hangingPunct="0">
              <a:spcBef>
                <a:spcPct val="0"/>
              </a:spcBef>
              <a:spcAft>
                <a:spcPct val="0"/>
              </a:spcAft>
              <a:defRPr sz="2800">
                <a:solidFill>
                  <a:schemeClr val="tx1"/>
                </a:solidFill>
                <a:latin typeface="Comic Sans MS" pitchFamily="66" charset="0"/>
                <a:cs typeface="Arial" charset="0"/>
              </a:defRPr>
            </a:lvl7pPr>
            <a:lvl8pPr marL="3429000" indent="-228600" algn="ctr" eaLnBrk="0" fontAlgn="base" hangingPunct="0">
              <a:spcBef>
                <a:spcPct val="0"/>
              </a:spcBef>
              <a:spcAft>
                <a:spcPct val="0"/>
              </a:spcAft>
              <a:defRPr sz="2800">
                <a:solidFill>
                  <a:schemeClr val="tx1"/>
                </a:solidFill>
                <a:latin typeface="Comic Sans MS" pitchFamily="66" charset="0"/>
                <a:cs typeface="Arial" charset="0"/>
              </a:defRPr>
            </a:lvl8pPr>
            <a:lvl9pPr marL="3886200" indent="-228600" algn="ctr" eaLnBrk="0" fontAlgn="base" hangingPunct="0">
              <a:spcBef>
                <a:spcPct val="0"/>
              </a:spcBef>
              <a:spcAft>
                <a:spcPct val="0"/>
              </a:spcAft>
              <a:defRPr sz="2800">
                <a:solidFill>
                  <a:schemeClr val="tx1"/>
                </a:solidFill>
                <a:latin typeface="Comic Sans MS" pitchFamily="66" charset="0"/>
                <a:cs typeface="Arial" charset="0"/>
              </a:defRPr>
            </a:lvl9pPr>
          </a:lstStyle>
          <a:p>
            <a:pPr eaLnBrk="1" fontAlgn="base" hangingPunct="1">
              <a:spcBef>
                <a:spcPct val="0"/>
              </a:spcBef>
              <a:spcAft>
                <a:spcPct val="0"/>
              </a:spcAft>
            </a:pPr>
            <a:r>
              <a:rPr lang="en-US" sz="1600" b="1">
                <a:solidFill>
                  <a:srgbClr val="000000"/>
                </a:solidFill>
                <a:latin typeface="Times New Roman" pitchFamily="18" charset="0"/>
                <a:cs typeface="Times New Roman" pitchFamily="18" charset="0"/>
              </a:rPr>
              <a:t>Motor</a:t>
            </a:r>
          </a:p>
          <a:p>
            <a:pPr eaLnBrk="1" fontAlgn="base" hangingPunct="1">
              <a:spcBef>
                <a:spcPct val="0"/>
              </a:spcBef>
              <a:spcAft>
                <a:spcPct val="0"/>
              </a:spcAft>
            </a:pPr>
            <a:endParaRPr lang="en-US" sz="1600" b="1">
              <a:solidFill>
                <a:srgbClr val="000000"/>
              </a:solidFill>
              <a:latin typeface="Times New Roman" pitchFamily="18" charset="0"/>
              <a:cs typeface="Times New Roman" pitchFamily="18" charset="0"/>
            </a:endParaRPr>
          </a:p>
        </p:txBody>
      </p:sp>
      <p:sp>
        <p:nvSpPr>
          <p:cNvPr id="26" name="TextBox 25"/>
          <p:cNvSpPr txBox="1"/>
          <p:nvPr/>
        </p:nvSpPr>
        <p:spPr>
          <a:xfrm>
            <a:off x="5253038" y="2840038"/>
            <a:ext cx="1214437" cy="585787"/>
          </a:xfrm>
          <a:prstGeom prst="rect">
            <a:avLst/>
          </a:prstGeom>
          <a:noFill/>
        </p:spPr>
        <p:txBody>
          <a:bodyPr>
            <a:spAutoFit/>
          </a:bodyPr>
          <a:lstStyle/>
          <a:p>
            <a:pPr>
              <a:defRPr/>
            </a:pPr>
            <a:r>
              <a:rPr lang="en-US" sz="1600" b="1">
                <a:solidFill>
                  <a:prstClr val="black"/>
                </a:solidFill>
                <a:cs typeface="Arial" charset="0"/>
              </a:rPr>
              <a:t>Pressure sensor</a:t>
            </a:r>
          </a:p>
        </p:txBody>
      </p:sp>
      <p:sp>
        <p:nvSpPr>
          <p:cNvPr id="27" name="TextBox 26"/>
          <p:cNvSpPr txBox="1">
            <a:spLocks noChangeArrowheads="1"/>
          </p:cNvSpPr>
          <p:nvPr/>
        </p:nvSpPr>
        <p:spPr bwMode="auto">
          <a:xfrm>
            <a:off x="5075238" y="3201988"/>
            <a:ext cx="15478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Comic Sans MS" pitchFamily="66" charset="0"/>
                <a:cs typeface="Arial" charset="0"/>
              </a:defRPr>
            </a:lvl1pPr>
            <a:lvl2pPr marL="742950" indent="-285750" eaLnBrk="0" hangingPunct="0">
              <a:defRPr sz="2800">
                <a:solidFill>
                  <a:schemeClr val="tx1"/>
                </a:solidFill>
                <a:latin typeface="Comic Sans MS" pitchFamily="66" charset="0"/>
                <a:cs typeface="Arial" charset="0"/>
              </a:defRPr>
            </a:lvl2pPr>
            <a:lvl3pPr marL="1143000" indent="-228600" eaLnBrk="0" hangingPunct="0">
              <a:defRPr sz="2800">
                <a:solidFill>
                  <a:schemeClr val="tx1"/>
                </a:solidFill>
                <a:latin typeface="Comic Sans MS" pitchFamily="66" charset="0"/>
                <a:cs typeface="Arial" charset="0"/>
              </a:defRPr>
            </a:lvl3pPr>
            <a:lvl4pPr marL="1600200" indent="-228600" eaLnBrk="0" hangingPunct="0">
              <a:defRPr sz="2800">
                <a:solidFill>
                  <a:schemeClr val="tx1"/>
                </a:solidFill>
                <a:latin typeface="Comic Sans MS" pitchFamily="66" charset="0"/>
                <a:cs typeface="Arial" charset="0"/>
              </a:defRPr>
            </a:lvl4pPr>
            <a:lvl5pPr marL="2057400" indent="-228600" eaLnBrk="0" hangingPunct="0">
              <a:defRPr sz="2800">
                <a:solidFill>
                  <a:schemeClr val="tx1"/>
                </a:solidFill>
                <a:latin typeface="Comic Sans MS" pitchFamily="66" charset="0"/>
                <a:cs typeface="Arial" charset="0"/>
              </a:defRPr>
            </a:lvl5pPr>
            <a:lvl6pPr marL="2514600" indent="-228600" algn="ctr" eaLnBrk="0" fontAlgn="base" hangingPunct="0">
              <a:spcBef>
                <a:spcPct val="0"/>
              </a:spcBef>
              <a:spcAft>
                <a:spcPct val="0"/>
              </a:spcAft>
              <a:defRPr sz="2800">
                <a:solidFill>
                  <a:schemeClr val="tx1"/>
                </a:solidFill>
                <a:latin typeface="Comic Sans MS" pitchFamily="66" charset="0"/>
                <a:cs typeface="Arial" charset="0"/>
              </a:defRPr>
            </a:lvl6pPr>
            <a:lvl7pPr marL="2971800" indent="-228600" algn="ctr" eaLnBrk="0" fontAlgn="base" hangingPunct="0">
              <a:spcBef>
                <a:spcPct val="0"/>
              </a:spcBef>
              <a:spcAft>
                <a:spcPct val="0"/>
              </a:spcAft>
              <a:defRPr sz="2800">
                <a:solidFill>
                  <a:schemeClr val="tx1"/>
                </a:solidFill>
                <a:latin typeface="Comic Sans MS" pitchFamily="66" charset="0"/>
                <a:cs typeface="Arial" charset="0"/>
              </a:defRPr>
            </a:lvl7pPr>
            <a:lvl8pPr marL="3429000" indent="-228600" algn="ctr" eaLnBrk="0" fontAlgn="base" hangingPunct="0">
              <a:spcBef>
                <a:spcPct val="0"/>
              </a:spcBef>
              <a:spcAft>
                <a:spcPct val="0"/>
              </a:spcAft>
              <a:defRPr sz="2800">
                <a:solidFill>
                  <a:schemeClr val="tx1"/>
                </a:solidFill>
                <a:latin typeface="Comic Sans MS" pitchFamily="66" charset="0"/>
                <a:cs typeface="Arial" charset="0"/>
              </a:defRPr>
            </a:lvl8pPr>
            <a:lvl9pPr marL="3886200" indent="-228600" algn="ctr" eaLnBrk="0" fontAlgn="base" hangingPunct="0">
              <a:spcBef>
                <a:spcPct val="0"/>
              </a:spcBef>
              <a:spcAft>
                <a:spcPct val="0"/>
              </a:spcAft>
              <a:defRPr sz="2800">
                <a:solidFill>
                  <a:schemeClr val="tx1"/>
                </a:solidFill>
                <a:latin typeface="Comic Sans MS" pitchFamily="66" charset="0"/>
                <a:cs typeface="Arial" charset="0"/>
              </a:defRPr>
            </a:lvl9pPr>
          </a:lstStyle>
          <a:p>
            <a:pPr eaLnBrk="1" fontAlgn="base" hangingPunct="1">
              <a:spcBef>
                <a:spcPct val="0"/>
              </a:spcBef>
              <a:spcAft>
                <a:spcPct val="0"/>
              </a:spcAft>
            </a:pPr>
            <a:r>
              <a:rPr lang="en-US" sz="1600" b="1">
                <a:solidFill>
                  <a:srgbClr val="000000"/>
                </a:solidFill>
                <a:latin typeface="Times New Roman" pitchFamily="18" charset="0"/>
                <a:cs typeface="Times New Roman" pitchFamily="18" charset="0"/>
              </a:rPr>
              <a:t>Temperature sensor</a:t>
            </a:r>
          </a:p>
          <a:p>
            <a:pPr eaLnBrk="1" fontAlgn="base" hangingPunct="1">
              <a:spcBef>
                <a:spcPct val="0"/>
              </a:spcBef>
              <a:spcAft>
                <a:spcPct val="0"/>
              </a:spcAft>
            </a:pPr>
            <a:endParaRPr lang="en-US" sz="1600" b="1">
              <a:solidFill>
                <a:srgbClr val="000000"/>
              </a:solidFill>
              <a:latin typeface="Times New Roman" pitchFamily="18" charset="0"/>
              <a:cs typeface="Times New Roman" pitchFamily="18" charset="0"/>
            </a:endParaRPr>
          </a:p>
        </p:txBody>
      </p:sp>
      <p:sp>
        <p:nvSpPr>
          <p:cNvPr id="28" name="TextBox 27"/>
          <p:cNvSpPr txBox="1"/>
          <p:nvPr/>
        </p:nvSpPr>
        <p:spPr>
          <a:xfrm>
            <a:off x="5180013" y="3641725"/>
            <a:ext cx="1338262" cy="584200"/>
          </a:xfrm>
          <a:prstGeom prst="rect">
            <a:avLst/>
          </a:prstGeom>
          <a:noFill/>
        </p:spPr>
        <p:txBody>
          <a:bodyPr>
            <a:spAutoFit/>
          </a:bodyPr>
          <a:lstStyle/>
          <a:p>
            <a:pPr>
              <a:defRPr/>
            </a:pPr>
            <a:r>
              <a:rPr lang="en-US" sz="1600" b="1">
                <a:solidFill>
                  <a:prstClr val="black"/>
                </a:solidFill>
                <a:cs typeface="Arial" charset="0"/>
              </a:rPr>
              <a:t> Electronic clock</a:t>
            </a:r>
          </a:p>
        </p:txBody>
      </p:sp>
      <p:sp>
        <p:nvSpPr>
          <p:cNvPr id="29" name="TextBox 28"/>
          <p:cNvSpPr txBox="1"/>
          <p:nvPr/>
        </p:nvSpPr>
        <p:spPr>
          <a:xfrm>
            <a:off x="5259388" y="4078288"/>
            <a:ext cx="1044575" cy="584200"/>
          </a:xfrm>
          <a:prstGeom prst="rect">
            <a:avLst/>
          </a:prstGeom>
          <a:noFill/>
        </p:spPr>
        <p:txBody>
          <a:bodyPr>
            <a:spAutoFit/>
          </a:bodyPr>
          <a:lstStyle/>
          <a:p>
            <a:pPr>
              <a:defRPr/>
            </a:pPr>
            <a:r>
              <a:rPr lang="en-US" sz="1600" b="1">
                <a:solidFill>
                  <a:prstClr val="black"/>
                </a:solidFill>
                <a:cs typeface="Arial" charset="0"/>
              </a:rPr>
              <a:t> Speed Sensor</a:t>
            </a:r>
          </a:p>
        </p:txBody>
      </p:sp>
      <p:sp>
        <p:nvSpPr>
          <p:cNvPr id="30" name="TextBox 29"/>
          <p:cNvSpPr txBox="1">
            <a:spLocks noChangeArrowheads="1"/>
          </p:cNvSpPr>
          <p:nvPr/>
        </p:nvSpPr>
        <p:spPr bwMode="auto">
          <a:xfrm>
            <a:off x="3625850" y="2433638"/>
            <a:ext cx="15113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Comic Sans MS" pitchFamily="66" charset="0"/>
                <a:cs typeface="Arial" charset="0"/>
              </a:defRPr>
            </a:lvl1pPr>
            <a:lvl2pPr marL="742950" indent="-285750" eaLnBrk="0" hangingPunct="0">
              <a:defRPr sz="2800">
                <a:solidFill>
                  <a:schemeClr val="tx1"/>
                </a:solidFill>
                <a:latin typeface="Comic Sans MS" pitchFamily="66" charset="0"/>
                <a:cs typeface="Arial" charset="0"/>
              </a:defRPr>
            </a:lvl2pPr>
            <a:lvl3pPr marL="1143000" indent="-228600" eaLnBrk="0" hangingPunct="0">
              <a:defRPr sz="2800">
                <a:solidFill>
                  <a:schemeClr val="tx1"/>
                </a:solidFill>
                <a:latin typeface="Comic Sans MS" pitchFamily="66" charset="0"/>
                <a:cs typeface="Arial" charset="0"/>
              </a:defRPr>
            </a:lvl3pPr>
            <a:lvl4pPr marL="1600200" indent="-228600" eaLnBrk="0" hangingPunct="0">
              <a:defRPr sz="2800">
                <a:solidFill>
                  <a:schemeClr val="tx1"/>
                </a:solidFill>
                <a:latin typeface="Comic Sans MS" pitchFamily="66" charset="0"/>
                <a:cs typeface="Arial" charset="0"/>
              </a:defRPr>
            </a:lvl4pPr>
            <a:lvl5pPr marL="2057400" indent="-228600" eaLnBrk="0" hangingPunct="0">
              <a:defRPr sz="2800">
                <a:solidFill>
                  <a:schemeClr val="tx1"/>
                </a:solidFill>
                <a:latin typeface="Comic Sans MS" pitchFamily="66" charset="0"/>
                <a:cs typeface="Arial" charset="0"/>
              </a:defRPr>
            </a:lvl5pPr>
            <a:lvl6pPr marL="2514600" indent="-228600" algn="ctr" eaLnBrk="0" fontAlgn="base" hangingPunct="0">
              <a:spcBef>
                <a:spcPct val="0"/>
              </a:spcBef>
              <a:spcAft>
                <a:spcPct val="0"/>
              </a:spcAft>
              <a:defRPr sz="2800">
                <a:solidFill>
                  <a:schemeClr val="tx1"/>
                </a:solidFill>
                <a:latin typeface="Comic Sans MS" pitchFamily="66" charset="0"/>
                <a:cs typeface="Arial" charset="0"/>
              </a:defRPr>
            </a:lvl6pPr>
            <a:lvl7pPr marL="2971800" indent="-228600" algn="ctr" eaLnBrk="0" fontAlgn="base" hangingPunct="0">
              <a:spcBef>
                <a:spcPct val="0"/>
              </a:spcBef>
              <a:spcAft>
                <a:spcPct val="0"/>
              </a:spcAft>
              <a:defRPr sz="2800">
                <a:solidFill>
                  <a:schemeClr val="tx1"/>
                </a:solidFill>
                <a:latin typeface="Comic Sans MS" pitchFamily="66" charset="0"/>
                <a:cs typeface="Arial" charset="0"/>
              </a:defRPr>
            </a:lvl7pPr>
            <a:lvl8pPr marL="3429000" indent="-228600" algn="ctr" eaLnBrk="0" fontAlgn="base" hangingPunct="0">
              <a:spcBef>
                <a:spcPct val="0"/>
              </a:spcBef>
              <a:spcAft>
                <a:spcPct val="0"/>
              </a:spcAft>
              <a:defRPr sz="2800">
                <a:solidFill>
                  <a:schemeClr val="tx1"/>
                </a:solidFill>
                <a:latin typeface="Comic Sans MS" pitchFamily="66" charset="0"/>
                <a:cs typeface="Arial" charset="0"/>
              </a:defRPr>
            </a:lvl8pPr>
            <a:lvl9pPr marL="3886200" indent="-228600" algn="ctr" eaLnBrk="0" fontAlgn="base" hangingPunct="0">
              <a:spcBef>
                <a:spcPct val="0"/>
              </a:spcBef>
              <a:spcAft>
                <a:spcPct val="0"/>
              </a:spcAft>
              <a:defRPr sz="2800">
                <a:solidFill>
                  <a:schemeClr val="tx1"/>
                </a:solidFill>
                <a:latin typeface="Comic Sans MS" pitchFamily="66" charset="0"/>
                <a:cs typeface="Arial" charset="0"/>
              </a:defRPr>
            </a:lvl9pPr>
          </a:lstStyle>
          <a:p>
            <a:pPr eaLnBrk="1" fontAlgn="base" hangingPunct="1">
              <a:spcBef>
                <a:spcPct val="0"/>
              </a:spcBef>
              <a:spcAft>
                <a:spcPct val="0"/>
              </a:spcAft>
            </a:pPr>
            <a:r>
              <a:rPr lang="en-US" sz="1600" b="1">
                <a:solidFill>
                  <a:srgbClr val="000000"/>
                </a:solidFill>
                <a:latin typeface="Times New Roman" pitchFamily="18" charset="0"/>
                <a:cs typeface="Times New Roman" pitchFamily="18" charset="0"/>
              </a:rPr>
              <a:t>Heat-sensitive</a:t>
            </a:r>
            <a:r>
              <a:rPr lang="en-US" sz="1400" b="1">
                <a:solidFill>
                  <a:srgbClr val="000000"/>
                </a:solidFill>
                <a:latin typeface="Times New Roman" pitchFamily="18" charset="0"/>
                <a:cs typeface="Times New Roman" pitchFamily="18" charset="0"/>
              </a:rPr>
              <a:t> </a:t>
            </a:r>
            <a:r>
              <a:rPr lang="en-US" sz="1600" b="1">
                <a:solidFill>
                  <a:srgbClr val="000000"/>
                </a:solidFill>
                <a:latin typeface="Times New Roman" pitchFamily="18" charset="0"/>
                <a:cs typeface="Times New Roman" pitchFamily="18" charset="0"/>
              </a:rPr>
              <a:t>pellet</a:t>
            </a:r>
            <a:r>
              <a:rPr lang="en-US" sz="1400" b="1">
                <a:solidFill>
                  <a:srgbClr val="000000"/>
                </a:solidFill>
                <a:latin typeface="Times New Roman" pitchFamily="18" charset="0"/>
                <a:cs typeface="Times New Roman" pitchFamily="18" charset="0"/>
              </a:rPr>
              <a:t>   </a:t>
            </a:r>
          </a:p>
          <a:p>
            <a:pPr eaLnBrk="1" fontAlgn="base" hangingPunct="1">
              <a:spcBef>
                <a:spcPct val="0"/>
              </a:spcBef>
              <a:spcAft>
                <a:spcPct val="0"/>
              </a:spcAft>
            </a:pPr>
            <a:endParaRPr lang="en-US" sz="1400" b="1">
              <a:solidFill>
                <a:srgbClr val="000000"/>
              </a:solidFill>
              <a:latin typeface="Times New Roman" pitchFamily="18" charset="0"/>
              <a:cs typeface="Times New Roman" pitchFamily="18" charset="0"/>
            </a:endParaRPr>
          </a:p>
        </p:txBody>
      </p:sp>
      <p:sp>
        <p:nvSpPr>
          <p:cNvPr id="31" name="TextBox 30"/>
          <p:cNvSpPr txBox="1"/>
          <p:nvPr/>
        </p:nvSpPr>
        <p:spPr>
          <a:xfrm>
            <a:off x="5334000" y="2439988"/>
            <a:ext cx="654050" cy="830262"/>
          </a:xfrm>
          <a:prstGeom prst="rect">
            <a:avLst/>
          </a:prstGeom>
          <a:noFill/>
        </p:spPr>
        <p:txBody>
          <a:bodyPr>
            <a:spAutoFit/>
          </a:bodyPr>
          <a:lstStyle/>
          <a:p>
            <a:pPr>
              <a:defRPr/>
            </a:pPr>
            <a:r>
              <a:rPr lang="en-US" sz="1600" b="1">
                <a:solidFill>
                  <a:prstClr val="black"/>
                </a:solidFill>
                <a:cs typeface="Arial" charset="0"/>
              </a:rPr>
              <a:t> Switch  </a:t>
            </a:r>
          </a:p>
        </p:txBody>
      </p:sp>
      <p:sp>
        <p:nvSpPr>
          <p:cNvPr id="32" name="Action Button: Forward or Next 31">
            <a:hlinkClick r:id="" action="ppaction://hlinkshowjump?jump=nextslide" highlightClick="1"/>
          </p:cNvPr>
          <p:cNvSpPr/>
          <p:nvPr/>
        </p:nvSpPr>
        <p:spPr>
          <a:xfrm>
            <a:off x="7327900" y="6196013"/>
            <a:ext cx="817563" cy="503237"/>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33" name="Action Button: Custom 32">
            <a:hlinkClick r:id="rId2" action="ppaction://hlinksldjump" highlightClick="1"/>
          </p:cNvPr>
          <p:cNvSpPr/>
          <p:nvPr/>
        </p:nvSpPr>
        <p:spPr>
          <a:xfrm>
            <a:off x="6518275" y="6196013"/>
            <a:ext cx="631825" cy="503237"/>
          </a:xfrm>
          <a:prstGeom prst="actionButtonBlank">
            <a:avLst/>
          </a:prstGeom>
          <a:solidFill>
            <a:srgbClr val="7030A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solidFill>
                  <a:srgbClr val="FFC000"/>
                </a:solidFill>
              </a:rPr>
              <a:t>Picture</a:t>
            </a:r>
          </a:p>
        </p:txBody>
      </p:sp>
    </p:spTree>
    <p:extLst>
      <p:ext uri="{BB962C8B-B14F-4D97-AF65-F5344CB8AC3E}">
        <p14:creationId xmlns:p14="http://schemas.microsoft.com/office/powerpoint/2010/main" val="7277564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1000"/>
                                        <p:tgtEl>
                                          <p:spTgt spid="31"/>
                                        </p:tgtEl>
                                      </p:cBhvr>
                                    </p:animEffect>
                                    <p:anim calcmode="lin" valueType="num">
                                      <p:cBhvr>
                                        <p:cTn id="14" dur="1000" fill="hold"/>
                                        <p:tgtEl>
                                          <p:spTgt spid="31"/>
                                        </p:tgtEl>
                                        <p:attrNameLst>
                                          <p:attrName>ppt_x</p:attrName>
                                        </p:attrNameLst>
                                      </p:cBhvr>
                                      <p:tavLst>
                                        <p:tav tm="0">
                                          <p:val>
                                            <p:strVal val="#ppt_x"/>
                                          </p:val>
                                        </p:tav>
                                        <p:tav tm="100000">
                                          <p:val>
                                            <p:strVal val="#ppt_x"/>
                                          </p:val>
                                        </p:tav>
                                      </p:tavLst>
                                    </p:anim>
                                    <p:anim calcmode="lin" valueType="num">
                                      <p:cBhvr>
                                        <p:cTn id="1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1000"/>
                                        <p:tgtEl>
                                          <p:spTgt spid="22"/>
                                        </p:tgtEl>
                                      </p:cBhvr>
                                    </p:animEffect>
                                    <p:anim calcmode="lin" valueType="num">
                                      <p:cBhvr>
                                        <p:cTn id="21" dur="1000" fill="hold"/>
                                        <p:tgtEl>
                                          <p:spTgt spid="22"/>
                                        </p:tgtEl>
                                        <p:attrNameLst>
                                          <p:attrName>ppt_x</p:attrName>
                                        </p:attrNameLst>
                                      </p:cBhvr>
                                      <p:tavLst>
                                        <p:tav tm="0">
                                          <p:val>
                                            <p:strVal val="#ppt_x"/>
                                          </p:val>
                                        </p:tav>
                                        <p:tav tm="100000">
                                          <p:val>
                                            <p:strVal val="#ppt_x"/>
                                          </p:val>
                                        </p:tav>
                                      </p:tavLst>
                                    </p:anim>
                                    <p:anim calcmode="lin" valueType="num">
                                      <p:cBhvr>
                                        <p:cTn id="2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1000"/>
                                        <p:tgtEl>
                                          <p:spTgt spid="26"/>
                                        </p:tgtEl>
                                      </p:cBhvr>
                                    </p:animEffect>
                                    <p:anim calcmode="lin" valueType="num">
                                      <p:cBhvr>
                                        <p:cTn id="28" dur="1000" fill="hold"/>
                                        <p:tgtEl>
                                          <p:spTgt spid="26"/>
                                        </p:tgtEl>
                                        <p:attrNameLst>
                                          <p:attrName>ppt_x</p:attrName>
                                        </p:attrNameLst>
                                      </p:cBhvr>
                                      <p:tavLst>
                                        <p:tav tm="0">
                                          <p:val>
                                            <p:strVal val="#ppt_x"/>
                                          </p:val>
                                        </p:tav>
                                        <p:tav tm="100000">
                                          <p:val>
                                            <p:strVal val="#ppt_x"/>
                                          </p:val>
                                        </p:tav>
                                      </p:tavLst>
                                    </p:anim>
                                    <p:anim calcmode="lin" valueType="num">
                                      <p:cBhvr>
                                        <p:cTn id="2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1000"/>
                                        <p:tgtEl>
                                          <p:spTgt spid="23"/>
                                        </p:tgtEl>
                                      </p:cBhvr>
                                    </p:animEffect>
                                    <p:anim calcmode="lin" valueType="num">
                                      <p:cBhvr>
                                        <p:cTn id="35" dur="1000" fill="hold"/>
                                        <p:tgtEl>
                                          <p:spTgt spid="23"/>
                                        </p:tgtEl>
                                        <p:attrNameLst>
                                          <p:attrName>ppt_x</p:attrName>
                                        </p:attrNameLst>
                                      </p:cBhvr>
                                      <p:tavLst>
                                        <p:tav tm="0">
                                          <p:val>
                                            <p:strVal val="#ppt_x"/>
                                          </p:val>
                                        </p:tav>
                                        <p:tav tm="100000">
                                          <p:val>
                                            <p:strVal val="#ppt_x"/>
                                          </p:val>
                                        </p:tav>
                                      </p:tavLst>
                                    </p:anim>
                                    <p:anim calcmode="lin" valueType="num">
                                      <p:cBhvr>
                                        <p:cTn id="3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1" presetClass="entr" presetSubtype="1" fill="hold" nodeType="clickEffect">
                                  <p:stCondLst>
                                    <p:cond delay="0"/>
                                  </p:stCondLst>
                                  <p:childTnLst>
                                    <p:set>
                                      <p:cBhvr>
                                        <p:cTn id="40" dur="1" fill="hold">
                                          <p:stCondLst>
                                            <p:cond delay="0"/>
                                          </p:stCondLst>
                                        </p:cTn>
                                        <p:tgtEl>
                                          <p:spTgt spid="27">
                                            <p:txEl>
                                              <p:pRg st="0" end="0"/>
                                            </p:txEl>
                                          </p:spTgt>
                                        </p:tgtEl>
                                        <p:attrNameLst>
                                          <p:attrName>style.visibility</p:attrName>
                                        </p:attrNameLst>
                                      </p:cBhvr>
                                      <p:to>
                                        <p:strVal val="visible"/>
                                      </p:to>
                                    </p:set>
                                    <p:animEffect transition="in" filter="wheel(1)">
                                      <p:cBhvr>
                                        <p:cTn id="41" dur="2000"/>
                                        <p:tgtEl>
                                          <p:spTgt spid="27">
                                            <p:txEl>
                                              <p:pRg st="0" end="0"/>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1" presetClass="entr" presetSubtype="1" fill="hold" grpId="0" nodeType="click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heel(1)">
                                      <p:cBhvr>
                                        <p:cTn id="51" dur="2000"/>
                                        <p:tgtEl>
                                          <p:spTgt spid="28"/>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fill="hold"/>
                                        <p:tgtEl>
                                          <p:spTgt spid="25"/>
                                        </p:tgtEl>
                                        <p:attrNameLst>
                                          <p:attrName>ppt_x</p:attrName>
                                        </p:attrNameLst>
                                      </p:cBhvr>
                                      <p:tavLst>
                                        <p:tav tm="0">
                                          <p:val>
                                            <p:strVal val="#ppt_x"/>
                                          </p:val>
                                        </p:tav>
                                        <p:tav tm="100000">
                                          <p:val>
                                            <p:strVal val="#ppt_x"/>
                                          </p:val>
                                        </p:tav>
                                      </p:tavLst>
                                    </p:anim>
                                    <p:anim calcmode="lin" valueType="num">
                                      <p:cBhvr additive="base">
                                        <p:cTn id="57"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barn(inVertical)">
                                      <p:cBhvr>
                                        <p:cTn id="6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8" grpId="0"/>
      <p:bldP spid="29" grpId="0"/>
      <p:bldP spid="30" grpId="0"/>
      <p:bldP spid="31"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37000">
              <a:schemeClr val="bg1"/>
            </a:gs>
            <a:gs pos="0">
              <a:schemeClr val="accent2">
                <a:lumMod val="40000"/>
                <a:lumOff val="60000"/>
              </a:schemeClr>
            </a:gs>
            <a:gs pos="74000">
              <a:schemeClr val="accent1">
                <a:lumMod val="45000"/>
                <a:lumOff val="55000"/>
              </a:schemeClr>
            </a:gs>
            <a:gs pos="0">
              <a:schemeClr val="bg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Rectangle 3"/>
          <p:cNvSpPr/>
          <p:nvPr/>
        </p:nvSpPr>
        <p:spPr>
          <a:xfrm>
            <a:off x="0" y="77788"/>
            <a:ext cx="9144000" cy="4897437"/>
          </a:xfrm>
          <a:prstGeom prst="rect">
            <a:avLst/>
          </a:prstGeom>
        </p:spPr>
        <p:txBody>
          <a:bodyPr>
            <a:spAutoFit/>
          </a:bodyPr>
          <a:lstStyle/>
          <a:p>
            <a:pPr indent="-6350" fontAlgn="base">
              <a:lnSpc>
                <a:spcPct val="97000"/>
              </a:lnSpc>
              <a:spcBef>
                <a:spcPct val="0"/>
              </a:spcBef>
              <a:spcAft>
                <a:spcPct val="0"/>
              </a:spcAft>
            </a:pPr>
            <a:r>
              <a:rPr lang="en-US" sz="2300" b="1" u="sng">
                <a:solidFill>
                  <a:srgbClr val="000000"/>
                </a:solidFill>
                <a:latin typeface="Times New Roman" pitchFamily="18" charset="0"/>
                <a:cs typeface="Times New Roman" pitchFamily="18" charset="0"/>
              </a:rPr>
              <a:t>Text 2 </a:t>
            </a:r>
            <a:endParaRPr lang="en-US" sz="2300">
              <a:solidFill>
                <a:srgbClr val="000000"/>
              </a:solidFill>
              <a:latin typeface="Times New Roman" pitchFamily="18" charset="0"/>
              <a:cs typeface="Times New Roman" pitchFamily="18" charset="0"/>
            </a:endParaRPr>
          </a:p>
          <a:p>
            <a:pPr indent="-6350" fontAlgn="base">
              <a:lnSpc>
                <a:spcPct val="97000"/>
              </a:lnSpc>
              <a:spcBef>
                <a:spcPct val="0"/>
              </a:spcBef>
              <a:spcAft>
                <a:spcPct val="0"/>
              </a:spcAft>
            </a:pPr>
            <a:r>
              <a:rPr lang="en-US" sz="2300" b="1">
                <a:solidFill>
                  <a:srgbClr val="000000"/>
                </a:solidFill>
                <a:latin typeface="Times New Roman" pitchFamily="18" charset="0"/>
                <a:cs typeface="Times New Roman" pitchFamily="18" charset="0"/>
              </a:rPr>
              <a:t>Water level </a:t>
            </a:r>
            <a:endParaRPr lang="en-US" sz="2300">
              <a:solidFill>
                <a:srgbClr val="000000"/>
              </a:solidFill>
              <a:latin typeface="Times New Roman" pitchFamily="18" charset="0"/>
              <a:cs typeface="Times New Roman" pitchFamily="18" charset="0"/>
            </a:endParaRPr>
          </a:p>
          <a:p>
            <a:pPr indent="-6350" algn="just" fontAlgn="base">
              <a:lnSpc>
                <a:spcPct val="97000"/>
              </a:lnSpc>
              <a:spcBef>
                <a:spcPct val="0"/>
              </a:spcBef>
              <a:spcAft>
                <a:spcPts val="25"/>
              </a:spcAft>
            </a:pPr>
            <a:r>
              <a:rPr lang="en-US" sz="2300">
                <a:solidFill>
                  <a:srgbClr val="000000"/>
                </a:solidFill>
                <a:latin typeface="Times New Roman" pitchFamily="18" charset="0"/>
                <a:cs typeface="Times New Roman" pitchFamily="18" charset="0"/>
              </a:rPr>
              <a:t> When a wash program first starts it has to open the valves which allow the water in. there are usually two of the valves, one for hot water and for cold. Each must be controlled separately depending on the water temperature needed for that program. The valves are solenoid operated, i.e. they are opened and closed electrically. </a:t>
            </a:r>
          </a:p>
          <a:p>
            <a:pPr indent="-6350" algn="just" fontAlgn="base">
              <a:lnSpc>
                <a:spcPct val="97000"/>
              </a:lnSpc>
              <a:spcBef>
                <a:spcPct val="0"/>
              </a:spcBef>
              <a:spcAft>
                <a:spcPts val="25"/>
              </a:spcAft>
            </a:pPr>
            <a:r>
              <a:rPr lang="en-US" sz="2300">
                <a:solidFill>
                  <a:srgbClr val="000000"/>
                </a:solidFill>
                <a:latin typeface="Times New Roman" pitchFamily="18" charset="0"/>
                <a:cs typeface="Times New Roman" pitchFamily="18" charset="0"/>
              </a:rPr>
              <a:t>The rising water level is checked by the water level sensor. This is a pressure sensor. The pressure of the air in the plastic tube rises as it is compressure by the rising water. The pressure sensor keeps the control unit informed as to the pressure reached and the control unit uses the information to decide when to close the water inlet valves. </a:t>
            </a:r>
          </a:p>
          <a:p>
            <a:pPr indent="-6350" algn="just" fontAlgn="base">
              <a:lnSpc>
                <a:spcPct val="97000"/>
              </a:lnSpc>
              <a:spcBef>
                <a:spcPct val="0"/>
              </a:spcBef>
              <a:spcAft>
                <a:spcPts val="25"/>
              </a:spcAft>
            </a:pPr>
            <a:r>
              <a:rPr lang="en-US" sz="2300">
                <a:solidFill>
                  <a:srgbClr val="000000"/>
                </a:solidFill>
                <a:latin typeface="Times New Roman" pitchFamily="18" charset="0"/>
                <a:cs typeface="Times New Roman" pitchFamily="18" charset="0"/>
              </a:rPr>
              <a:t> </a:t>
            </a:r>
          </a:p>
          <a:p>
            <a:pPr indent="-6350" algn="just" fontAlgn="base">
              <a:lnSpc>
                <a:spcPct val="97000"/>
              </a:lnSpc>
              <a:spcBef>
                <a:spcPct val="0"/>
              </a:spcBef>
              <a:spcAft>
                <a:spcPts val="25"/>
              </a:spcAft>
            </a:pPr>
            <a:r>
              <a:rPr lang="en-US" sz="2300" i="1">
                <a:solidFill>
                  <a:srgbClr val="000000"/>
                </a:solidFill>
                <a:latin typeface="Times New Roman" pitchFamily="18" charset="0"/>
                <a:cs typeface="Times New Roman" pitchFamily="18" charset="0"/>
              </a:rPr>
              <a:t> </a:t>
            </a:r>
            <a:endParaRPr lang="en-US" sz="230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21544816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4"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 calcmode="lin" valueType="num">
                                      <p:cBhvr additive="base">
                                        <p:cTn id="12"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42" presetClass="entr" presetSubtype="0"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1000"/>
                                        <p:tgtEl>
                                          <p:spTgt spid="4">
                                            <p:txEl>
                                              <p:pRg st="2" end="2"/>
                                            </p:txEl>
                                          </p:spTgt>
                                        </p:tgtEl>
                                      </p:cBhvr>
                                    </p:animEffect>
                                    <p:anim calcmode="lin" valueType="num">
                                      <p:cBhvr>
                                        <p:cTn id="1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fade">
                                      <p:cBhvr>
                                        <p:cTn id="23" dur="1000"/>
                                        <p:tgtEl>
                                          <p:spTgt spid="4">
                                            <p:txEl>
                                              <p:pRg st="3" end="3"/>
                                            </p:txEl>
                                          </p:spTgt>
                                        </p:tgtEl>
                                      </p:cBhvr>
                                    </p:animEffect>
                                    <p:anim calcmode="lin" valueType="num">
                                      <p:cBhvr>
                                        <p:cTn id="24"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6" presetClass="entr" presetSubtype="16" fill="hold" nodeType="clickEffect">
                                  <p:stCondLst>
                                    <p:cond delay="0"/>
                                  </p:stCondLst>
                                  <p:childTnLst>
                                    <p:set>
                                      <p:cBhvr>
                                        <p:cTn id="29" dur="1" fill="hold">
                                          <p:stCondLst>
                                            <p:cond delay="0"/>
                                          </p:stCondLst>
                                        </p:cTn>
                                        <p:tgtEl>
                                          <p:spTgt spid="4">
                                            <p:txEl>
                                              <p:pRg st="5" end="5"/>
                                            </p:txEl>
                                          </p:spTgt>
                                        </p:tgtEl>
                                        <p:attrNameLst>
                                          <p:attrName>style.visibility</p:attrName>
                                        </p:attrNameLst>
                                      </p:cBhvr>
                                      <p:to>
                                        <p:strVal val="visible"/>
                                      </p:to>
                                    </p:set>
                                    <p:animEffect transition="in" filter="circle(in)">
                                      <p:cBhvr>
                                        <p:cTn id="30" dur="20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37000">
              <a:schemeClr val="bg1"/>
            </a:gs>
            <a:gs pos="0">
              <a:schemeClr val="accent2">
                <a:lumMod val="40000"/>
                <a:lumOff val="60000"/>
              </a:schemeClr>
            </a:gs>
            <a:gs pos="74000">
              <a:schemeClr val="accent1">
                <a:lumMod val="45000"/>
                <a:lumOff val="55000"/>
              </a:schemeClr>
            </a:gs>
            <a:gs pos="0">
              <a:schemeClr val="bg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Rectangle 3"/>
          <p:cNvSpPr/>
          <p:nvPr/>
        </p:nvSpPr>
        <p:spPr>
          <a:xfrm>
            <a:off x="0" y="141288"/>
            <a:ext cx="9144000" cy="4391025"/>
          </a:xfrm>
          <a:prstGeom prst="rect">
            <a:avLst/>
          </a:prstGeom>
        </p:spPr>
        <p:txBody>
          <a:bodyPr>
            <a:spAutoFit/>
          </a:bodyPr>
          <a:lstStyle/>
          <a:p>
            <a:pPr indent="-6350" fontAlgn="base">
              <a:lnSpc>
                <a:spcPct val="97000"/>
              </a:lnSpc>
              <a:spcBef>
                <a:spcPct val="0"/>
              </a:spcBef>
              <a:spcAft>
                <a:spcPct val="0"/>
              </a:spcAft>
            </a:pPr>
            <a:r>
              <a:rPr lang="en-US" sz="2400" b="1" u="sng">
                <a:solidFill>
                  <a:srgbClr val="000000"/>
                </a:solidFill>
                <a:latin typeface="Times New Roman" pitchFamily="18" charset="0"/>
                <a:cs typeface="Times New Roman" pitchFamily="18" charset="0"/>
              </a:rPr>
              <a:t>Text 3 </a:t>
            </a:r>
            <a:endParaRPr lang="en-US" sz="2400">
              <a:solidFill>
                <a:srgbClr val="000000"/>
              </a:solidFill>
              <a:latin typeface="Times New Roman" pitchFamily="18" charset="0"/>
              <a:cs typeface="Times New Roman" pitchFamily="18" charset="0"/>
            </a:endParaRPr>
          </a:p>
          <a:p>
            <a:pPr indent="-6350" fontAlgn="base">
              <a:lnSpc>
                <a:spcPct val="97000"/>
              </a:lnSpc>
              <a:spcBef>
                <a:spcPct val="0"/>
              </a:spcBef>
              <a:spcAft>
                <a:spcPct val="0"/>
              </a:spcAft>
            </a:pPr>
            <a:r>
              <a:rPr lang="en-US" sz="2400" b="1">
                <a:solidFill>
                  <a:srgbClr val="000000"/>
                </a:solidFill>
                <a:latin typeface="Times New Roman" pitchFamily="18" charset="0"/>
                <a:cs typeface="Times New Roman" pitchFamily="18" charset="0"/>
              </a:rPr>
              <a:t>Water temperature </a:t>
            </a:r>
            <a:endParaRPr lang="en-US" sz="2400">
              <a:solidFill>
                <a:srgbClr val="000000"/>
              </a:solidFill>
              <a:latin typeface="Times New Roman" pitchFamily="18" charset="0"/>
              <a:cs typeface="Times New Roman" pitchFamily="18" charset="0"/>
            </a:endParaRPr>
          </a:p>
          <a:p>
            <a:pPr indent="-6350" algn="just" fontAlgn="base">
              <a:lnSpc>
                <a:spcPct val="97000"/>
              </a:lnSpc>
              <a:spcBef>
                <a:spcPct val="0"/>
              </a:spcBef>
              <a:spcAft>
                <a:spcPts val="25"/>
              </a:spcAft>
            </a:pPr>
            <a:r>
              <a:rPr lang="en-US" sz="2400">
                <a:solidFill>
                  <a:srgbClr val="000000"/>
                </a:solidFill>
                <a:latin typeface="Times New Roman" pitchFamily="18" charset="0"/>
                <a:cs typeface="Times New Roman" pitchFamily="18" charset="0"/>
              </a:rPr>
              <a:t> The temperature sensor, a type of thermometer which fits inside the washer drum, measures the water temperature and signals it to the control unit. The control unit compares it with the temperature needed for the program being used. If the water temperature is too low, the control unit will switch on the heater. The temperature sensor continues to check the temperature and keep the control unit informed. Once the correct temperature is reached, the control unit switches off the heater and moves on to the next stage of the program. </a:t>
            </a:r>
          </a:p>
          <a:p>
            <a:pPr indent="-6350" algn="just" fontAlgn="base">
              <a:lnSpc>
                <a:spcPct val="97000"/>
              </a:lnSpc>
              <a:spcBef>
                <a:spcPct val="0"/>
              </a:spcBef>
              <a:spcAft>
                <a:spcPts val="25"/>
              </a:spcAft>
            </a:pPr>
            <a:r>
              <a:rPr lang="en-US" sz="2400">
                <a:solidFill>
                  <a:srgbClr val="000000"/>
                </a:solidFill>
                <a:latin typeface="Times New Roman" pitchFamily="18" charset="0"/>
                <a:cs typeface="Times New Roman" pitchFamily="18" charset="0"/>
              </a:rPr>
              <a:t> </a:t>
            </a:r>
          </a:p>
          <a:p>
            <a:pPr indent="-6350" algn="just" fontAlgn="base">
              <a:lnSpc>
                <a:spcPct val="97000"/>
              </a:lnSpc>
              <a:spcBef>
                <a:spcPct val="0"/>
              </a:spcBef>
              <a:spcAft>
                <a:spcPts val="25"/>
              </a:spcAft>
            </a:pPr>
            <a:r>
              <a:rPr lang="en-US" sz="2400">
                <a:solidFill>
                  <a:srgbClr val="000000"/>
                </a:solidFill>
                <a:latin typeface="Times New Roman" pitchFamily="18" charset="0"/>
                <a:cs typeface="Times New Roman" pitchFamily="18" charset="0"/>
              </a:rPr>
              <a:t> </a:t>
            </a:r>
          </a:p>
        </p:txBody>
      </p:sp>
    </p:spTree>
    <p:extLst>
      <p:ext uri="{BB962C8B-B14F-4D97-AF65-F5344CB8AC3E}">
        <p14:creationId xmlns:p14="http://schemas.microsoft.com/office/powerpoint/2010/main" val="92696650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4" presetClass="entr" presetSubtype="10"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randombar(horizontal)">
                                      <p:cBhvr>
                                        <p:cTn id="21"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37000">
              <a:schemeClr val="bg1"/>
            </a:gs>
            <a:gs pos="0">
              <a:schemeClr val="accent2">
                <a:lumMod val="40000"/>
                <a:lumOff val="60000"/>
              </a:schemeClr>
            </a:gs>
            <a:gs pos="74000">
              <a:schemeClr val="accent1">
                <a:lumMod val="45000"/>
                <a:lumOff val="55000"/>
              </a:schemeClr>
            </a:gs>
            <a:gs pos="0">
              <a:schemeClr val="bg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Rectangle 3"/>
          <p:cNvSpPr/>
          <p:nvPr/>
        </p:nvSpPr>
        <p:spPr>
          <a:xfrm>
            <a:off x="0" y="317500"/>
            <a:ext cx="9144000" cy="3852863"/>
          </a:xfrm>
          <a:prstGeom prst="rect">
            <a:avLst/>
          </a:prstGeom>
        </p:spPr>
        <p:txBody>
          <a:bodyPr>
            <a:spAutoFit/>
          </a:bodyPr>
          <a:lstStyle/>
          <a:p>
            <a:pPr indent="-6350" fontAlgn="base">
              <a:lnSpc>
                <a:spcPct val="97000"/>
              </a:lnSpc>
              <a:spcBef>
                <a:spcPct val="0"/>
              </a:spcBef>
              <a:spcAft>
                <a:spcPct val="0"/>
              </a:spcAft>
            </a:pPr>
            <a:r>
              <a:rPr lang="en-US" sz="2800" b="1" u="sng">
                <a:solidFill>
                  <a:srgbClr val="000000"/>
                </a:solidFill>
                <a:latin typeface="Times New Roman" pitchFamily="18" charset="0"/>
                <a:cs typeface="Times New Roman" pitchFamily="18" charset="0"/>
              </a:rPr>
              <a:t>Text 4 </a:t>
            </a:r>
            <a:endParaRPr lang="en-US" sz="2800">
              <a:solidFill>
                <a:srgbClr val="000000"/>
              </a:solidFill>
              <a:latin typeface="Times New Roman" pitchFamily="18" charset="0"/>
              <a:cs typeface="Times New Roman" pitchFamily="18" charset="0"/>
            </a:endParaRPr>
          </a:p>
          <a:p>
            <a:pPr indent="-6350" fontAlgn="base">
              <a:lnSpc>
                <a:spcPct val="97000"/>
              </a:lnSpc>
              <a:spcBef>
                <a:spcPct val="0"/>
              </a:spcBef>
              <a:spcAft>
                <a:spcPct val="0"/>
              </a:spcAft>
            </a:pPr>
            <a:r>
              <a:rPr lang="en-US" sz="2800" b="1">
                <a:solidFill>
                  <a:srgbClr val="000000"/>
                </a:solidFill>
                <a:latin typeface="Times New Roman" pitchFamily="18" charset="0"/>
                <a:cs typeface="Times New Roman" pitchFamily="18" charset="0"/>
              </a:rPr>
              <a:t>Clock </a:t>
            </a:r>
            <a:endParaRPr lang="en-US" sz="2800">
              <a:solidFill>
                <a:srgbClr val="000000"/>
              </a:solidFill>
              <a:latin typeface="Times New Roman" pitchFamily="18" charset="0"/>
              <a:cs typeface="Times New Roman" pitchFamily="18" charset="0"/>
            </a:endParaRPr>
          </a:p>
          <a:p>
            <a:pPr indent="-6350" algn="just" fontAlgn="base">
              <a:lnSpc>
                <a:spcPct val="97000"/>
              </a:lnSpc>
              <a:spcBef>
                <a:spcPct val="0"/>
              </a:spcBef>
              <a:spcAft>
                <a:spcPts val="25"/>
              </a:spcAft>
            </a:pPr>
            <a:r>
              <a:rPr lang="en-US" sz="2800">
                <a:solidFill>
                  <a:srgbClr val="000000"/>
                </a:solidFill>
                <a:latin typeface="Times New Roman" pitchFamily="18" charset="0"/>
                <a:cs typeface="Times New Roman" pitchFamily="18" charset="0"/>
              </a:rPr>
              <a:t> The control unit includes a memory which tells it how long each stage of a program should last. The times may be different for each program. The electronic clock built into the control unit keeps the memory of the control unit informed so that each stage of each program is timed correctly. </a:t>
            </a:r>
          </a:p>
          <a:p>
            <a:pPr indent="-6350" algn="just" fontAlgn="base">
              <a:lnSpc>
                <a:spcPct val="97000"/>
              </a:lnSpc>
              <a:spcBef>
                <a:spcPct val="0"/>
              </a:spcBef>
              <a:spcAft>
                <a:spcPts val="25"/>
              </a:spcAft>
            </a:pPr>
            <a:r>
              <a:rPr lang="en-US" sz="2800">
                <a:solidFill>
                  <a:srgbClr val="000000"/>
                </a:solidFill>
                <a:latin typeface="Times New Roman" pitchFamily="18" charset="0"/>
                <a:cs typeface="Times New Roman" pitchFamily="18" charset="0"/>
              </a:rPr>
              <a:t> </a:t>
            </a:r>
          </a:p>
          <a:p>
            <a:pPr indent="-6350" algn="just" fontAlgn="base">
              <a:lnSpc>
                <a:spcPct val="97000"/>
              </a:lnSpc>
              <a:spcBef>
                <a:spcPct val="0"/>
              </a:spcBef>
              <a:spcAft>
                <a:spcPts val="25"/>
              </a:spcAft>
            </a:pPr>
            <a:r>
              <a:rPr lang="en-US" sz="2800">
                <a:solidFill>
                  <a:srgbClr val="000000"/>
                </a:solidFill>
                <a:latin typeface="Times New Roman" pitchFamily="18" charset="0"/>
                <a:cs typeface="Times New Roman" pitchFamily="18" charset="0"/>
              </a:rPr>
              <a:t> </a:t>
            </a:r>
          </a:p>
        </p:txBody>
      </p:sp>
    </p:spTree>
    <p:extLst>
      <p:ext uri="{BB962C8B-B14F-4D97-AF65-F5344CB8AC3E}">
        <p14:creationId xmlns:p14="http://schemas.microsoft.com/office/powerpoint/2010/main" val="216638937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ppt_x</p:attrName>
                                        </p:attrNameLst>
                                      </p:cBhvr>
                                      <p:tavLst>
                                        <p:tav tm="0">
                                          <p:val>
                                            <p:strVal val="#ppt_x"/>
                                          </p:val>
                                        </p:tav>
                                        <p:tav tm="100000">
                                          <p:val>
                                            <p:strVal val="#ppt_x"/>
                                          </p:val>
                                        </p:tav>
                                      </p:tavLst>
                                    </p:anim>
                                    <p:anim calcmode="lin" valueType="num">
                                      <p:cBhvr>
                                        <p:cTn id="9" dur="10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16" presetClass="entr" presetSubtype="21"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arn(inVertical)">
                                      <p:cBhvr>
                                        <p:cTn id="17" dur="500"/>
                                        <p:tgtEl>
                                          <p:spTgt spid="4">
                                            <p:txEl>
                                              <p:pRg st="2" end="2"/>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barn(inVertical)">
                                      <p:cBhvr>
                                        <p:cTn id="20" dur="500"/>
                                        <p:tgtEl>
                                          <p:spTgt spid="4">
                                            <p:txEl>
                                              <p:pRg st="3" end="3"/>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42" presetClass="entr" presetSubtype="0"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fade">
                                      <p:cBhvr>
                                        <p:cTn id="25" dur="1000"/>
                                        <p:tgtEl>
                                          <p:spTgt spid="4">
                                            <p:txEl>
                                              <p:pRg st="4" end="4"/>
                                            </p:txEl>
                                          </p:spTgt>
                                        </p:tgtEl>
                                      </p:cBhvr>
                                    </p:animEffect>
                                    <p:anim calcmode="lin" valueType="num">
                                      <p:cBhvr>
                                        <p:cTn id="2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37000">
              <a:schemeClr val="bg1"/>
            </a:gs>
            <a:gs pos="0">
              <a:schemeClr val="accent2">
                <a:lumMod val="40000"/>
                <a:lumOff val="60000"/>
              </a:schemeClr>
            </a:gs>
            <a:gs pos="74000">
              <a:schemeClr val="accent1">
                <a:lumMod val="45000"/>
                <a:lumOff val="55000"/>
              </a:schemeClr>
            </a:gs>
            <a:gs pos="0">
              <a:schemeClr val="accent6">
                <a:lumMod val="40000"/>
                <a:lumOff val="60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Rectangle 3"/>
          <p:cNvSpPr/>
          <p:nvPr/>
        </p:nvSpPr>
        <p:spPr>
          <a:xfrm>
            <a:off x="0" y="293688"/>
            <a:ext cx="9144000" cy="4748212"/>
          </a:xfrm>
          <a:prstGeom prst="rect">
            <a:avLst/>
          </a:prstGeom>
        </p:spPr>
        <p:txBody>
          <a:bodyPr>
            <a:spAutoFit/>
          </a:bodyPr>
          <a:lstStyle/>
          <a:p>
            <a:pPr indent="-6350" fontAlgn="base">
              <a:lnSpc>
                <a:spcPct val="97000"/>
              </a:lnSpc>
              <a:spcBef>
                <a:spcPct val="0"/>
              </a:spcBef>
              <a:spcAft>
                <a:spcPct val="0"/>
              </a:spcAft>
            </a:pPr>
            <a:r>
              <a:rPr lang="en-US" sz="2400" b="1" i="1" u="sng">
                <a:solidFill>
                  <a:srgbClr val="000000"/>
                </a:solidFill>
                <a:latin typeface="Times New Roman" pitchFamily="18" charset="0"/>
                <a:cs typeface="Times New Roman" pitchFamily="18" charset="0"/>
              </a:rPr>
              <a:t>Text 5 :</a:t>
            </a:r>
            <a:endParaRPr lang="en-US" sz="2400" i="1" u="sng">
              <a:solidFill>
                <a:srgbClr val="000000"/>
              </a:solidFill>
              <a:latin typeface="Times New Roman" pitchFamily="18" charset="0"/>
              <a:cs typeface="Times New Roman" pitchFamily="18" charset="0"/>
            </a:endParaRPr>
          </a:p>
          <a:p>
            <a:pPr indent="-6350" fontAlgn="base">
              <a:lnSpc>
                <a:spcPct val="97000"/>
              </a:lnSpc>
              <a:spcBef>
                <a:spcPct val="0"/>
              </a:spcBef>
              <a:spcAft>
                <a:spcPct val="0"/>
              </a:spcAft>
            </a:pPr>
            <a:r>
              <a:rPr lang="en-US" sz="2400" b="1">
                <a:solidFill>
                  <a:srgbClr val="000000"/>
                </a:solidFill>
                <a:latin typeface="Times New Roman" pitchFamily="18" charset="0"/>
                <a:cs typeface="Times New Roman" pitchFamily="18" charset="0"/>
              </a:rPr>
              <a:t>Drum speed (tốc độ quay trục  ):</a:t>
            </a:r>
            <a:endParaRPr lang="en-US" sz="2400">
              <a:solidFill>
                <a:srgbClr val="000000"/>
              </a:solidFill>
              <a:latin typeface="Times New Roman" pitchFamily="18" charset="0"/>
              <a:cs typeface="Times New Roman" pitchFamily="18" charset="0"/>
            </a:endParaRPr>
          </a:p>
          <a:p>
            <a:pPr indent="-6350" algn="just" fontAlgn="base">
              <a:lnSpc>
                <a:spcPct val="97000"/>
              </a:lnSpc>
              <a:spcBef>
                <a:spcPct val="0"/>
              </a:spcBef>
              <a:spcAft>
                <a:spcPts val="25"/>
              </a:spcAft>
            </a:pPr>
            <a:r>
              <a:rPr lang="en-US" sz="2400">
                <a:solidFill>
                  <a:srgbClr val="000000"/>
                </a:solidFill>
                <a:latin typeface="Times New Roman" pitchFamily="18" charset="0"/>
                <a:cs typeface="Times New Roman" pitchFamily="18" charset="0"/>
              </a:rPr>
              <a:t> During the washing and spinning cycles of the program, the drum has to spin at various speeds. Most machines use three different speeds: 53 rpm for washing; 83 rpm for distributing the load before spinning; 100 rpm for spinning. </a:t>
            </a:r>
          </a:p>
          <a:p>
            <a:pPr indent="-6350" algn="just" fontAlgn="base">
              <a:lnSpc>
                <a:spcPct val="97000"/>
              </a:lnSpc>
              <a:spcBef>
                <a:spcPct val="0"/>
              </a:spcBef>
              <a:spcAft>
                <a:spcPts val="25"/>
              </a:spcAft>
            </a:pPr>
            <a:r>
              <a:rPr lang="en-US" sz="2400">
                <a:solidFill>
                  <a:srgbClr val="000000"/>
                </a:solidFill>
                <a:latin typeface="Times New Roman" pitchFamily="18" charset="0"/>
                <a:cs typeface="Times New Roman" pitchFamily="18" charset="0"/>
              </a:rPr>
              <a:t> The control unit signals the motor to produce these speeds. The motor starts up slowly, then gradually increases speed. The speed sensor, a tachogenerator, keeps the control unit informed as to the speed that has been reached. The control unit uses the information to control the power to the motor and so controls the speed of the drum at all times. </a:t>
            </a:r>
          </a:p>
          <a:p>
            <a:pPr indent="-6350" algn="just" fontAlgn="base">
              <a:lnSpc>
                <a:spcPct val="97000"/>
              </a:lnSpc>
              <a:spcBef>
                <a:spcPct val="0"/>
              </a:spcBef>
              <a:spcAft>
                <a:spcPts val="25"/>
              </a:spcAft>
            </a:pPr>
            <a:r>
              <a:rPr lang="en-US" sz="2400">
                <a:solidFill>
                  <a:srgbClr val="000000"/>
                </a:solidFill>
                <a:latin typeface="Times New Roman" pitchFamily="18" charset="0"/>
                <a:cs typeface="Times New Roman" pitchFamily="18" charset="0"/>
              </a:rPr>
              <a:t> </a:t>
            </a:r>
          </a:p>
          <a:p>
            <a:pPr indent="-6350" algn="just" fontAlgn="base">
              <a:lnSpc>
                <a:spcPct val="97000"/>
              </a:lnSpc>
              <a:spcBef>
                <a:spcPct val="0"/>
              </a:spcBef>
              <a:spcAft>
                <a:spcPts val="25"/>
              </a:spcAft>
            </a:pPr>
            <a:r>
              <a:rPr lang="en-US" sz="2400">
                <a:solidFill>
                  <a:srgbClr val="000000"/>
                </a:solidFill>
                <a:latin typeface="Times New Roman" pitchFamily="18" charset="0"/>
                <a:cs typeface="Times New Roman" pitchFamily="18" charset="0"/>
              </a:rPr>
              <a:t> </a:t>
            </a:r>
          </a:p>
        </p:txBody>
      </p:sp>
      <p:sp>
        <p:nvSpPr>
          <p:cNvPr id="2" name="Action Button: Home 1">
            <a:hlinkClick r:id="rId2" action="ppaction://hlinksldjump" highlightClick="1"/>
          </p:cNvPr>
          <p:cNvSpPr/>
          <p:nvPr/>
        </p:nvSpPr>
        <p:spPr>
          <a:xfrm>
            <a:off x="7473950" y="6267450"/>
            <a:ext cx="639763" cy="482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Tree>
    <p:extLst>
      <p:ext uri="{BB962C8B-B14F-4D97-AF65-F5344CB8AC3E}">
        <p14:creationId xmlns:p14="http://schemas.microsoft.com/office/powerpoint/2010/main" val="41743817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6" presetClass="entr" presetSubtype="16"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circle(in)">
                                      <p:cBhvr>
                                        <p:cTn id="13" dur="2000"/>
                                        <p:tgtEl>
                                          <p:spTgt spid="4">
                                            <p:txEl>
                                              <p:pRg st="2" end="2"/>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circle(in)">
                                      <p:cBhvr>
                                        <p:cTn id="16" dur="2000"/>
                                        <p:tgtEl>
                                          <p:spTgt spid="4">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5" end="5"/>
                                            </p:txEl>
                                          </p:spTgt>
                                        </p:tgtEl>
                                        <p:attrNameLst>
                                          <p:attrName>style.visibility</p:attrName>
                                        </p:attrNameLst>
                                      </p:cBhvr>
                                      <p:to>
                                        <p:strVal val="visible"/>
                                      </p:to>
                                    </p:set>
                                    <p:animEffect transition="in" filter="fade">
                                      <p:cBhvr>
                                        <p:cTn id="21" dur="1000"/>
                                        <p:tgtEl>
                                          <p:spTgt spid="4">
                                            <p:txEl>
                                              <p:pRg st="5" end="5"/>
                                            </p:txEl>
                                          </p:spTgt>
                                        </p:tgtEl>
                                      </p:cBhvr>
                                    </p:animEffect>
                                    <p:anim calcmode="lin" valueType="num">
                                      <p:cBhvr>
                                        <p:cTn id="22"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013" y="384175"/>
            <a:ext cx="4143376" cy="516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43363" y="384175"/>
            <a:ext cx="5000625" cy="516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9333539"/>
      </p:ext>
    </p:extLst>
  </p:cSld>
  <p:clrMapOvr>
    <a:masterClrMapping/>
  </p:clrMapOvr>
  <p:transition spd="slow">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14925" y="57150"/>
            <a:ext cx="4029075" cy="634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547"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9400" y="57150"/>
            <a:ext cx="4768850" cy="412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548"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5625" y="4181475"/>
            <a:ext cx="3529013"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1009048"/>
      </p:ext>
    </p:extLst>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p:cNvSpPr>
            <a:spLocks noGrp="1"/>
          </p:cNvSpPr>
          <p:nvPr>
            <p:ph type="title"/>
          </p:nvPr>
        </p:nvSpPr>
        <p:spPr/>
        <p:txBody>
          <a:bodyPr/>
          <a:lstStyle/>
          <a:p>
            <a:pPr algn="ctr"/>
            <a:r>
              <a:rPr lang="en-US" b="1" smtClean="0"/>
              <a:t>Unit 5: Heat transfer</a:t>
            </a:r>
          </a:p>
        </p:txBody>
      </p:sp>
      <p:sp>
        <p:nvSpPr>
          <p:cNvPr id="3" name="Content Placeholder 2"/>
          <p:cNvSpPr>
            <a:spLocks noGrp="1"/>
          </p:cNvSpPr>
          <p:nvPr>
            <p:ph idx="1"/>
          </p:nvPr>
        </p:nvSpPr>
        <p:spPr/>
        <p:txBody>
          <a:bodyPr rtlCol="0">
            <a:normAutofit/>
          </a:bodyPr>
          <a:lstStyle/>
          <a:p>
            <a:pPr fontAlgn="auto">
              <a:spcAft>
                <a:spcPts val="0"/>
              </a:spcAft>
              <a:buFont typeface="Arial" panose="020B0604020202020204" pitchFamily="34" charset="0"/>
              <a:buChar char="•"/>
              <a:defRPr/>
            </a:pPr>
            <a:r>
              <a:rPr lang="en-US" b="1" dirty="0"/>
              <a:t>Demonstration</a:t>
            </a:r>
            <a:r>
              <a:rPr lang="en-US" dirty="0"/>
              <a:t>: </a:t>
            </a:r>
            <a:r>
              <a:rPr lang="en-US" i="1" dirty="0"/>
              <a:t>Thermodynamics</a:t>
            </a:r>
            <a:endParaRPr lang="en-US" dirty="0"/>
          </a:p>
          <a:p>
            <a:pPr fontAlgn="auto">
              <a:spcAft>
                <a:spcPts val="0"/>
              </a:spcAft>
              <a:buFont typeface="Arial" panose="020B0604020202020204" pitchFamily="34" charset="0"/>
              <a:buChar char="•"/>
              <a:defRPr/>
            </a:pPr>
            <a:r>
              <a:rPr lang="en-US" b="1" u="sng" dirty="0"/>
              <a:t>Task 1:</a:t>
            </a:r>
            <a:r>
              <a:rPr lang="en-US" b="1" i="1" dirty="0"/>
              <a:t> </a:t>
            </a:r>
            <a:r>
              <a:rPr lang="en-US" i="1" dirty="0"/>
              <a:t>Read the demonstration</a:t>
            </a:r>
            <a:r>
              <a:rPr lang="en-US" b="1" i="1" dirty="0"/>
              <a:t> </a:t>
            </a:r>
            <a:r>
              <a:rPr lang="en-US" i="1" dirty="0"/>
              <a:t>and give some examples deal with the first law of thermodynamics:</a:t>
            </a:r>
            <a:endParaRPr lang="en-US" dirty="0"/>
          </a:p>
          <a:p>
            <a:pPr marL="0" indent="0" fontAlgn="auto">
              <a:spcAft>
                <a:spcPts val="0"/>
              </a:spcAft>
              <a:buFont typeface="Arial" panose="020B0604020202020204" pitchFamily="34" charset="0"/>
              <a:buNone/>
              <a:defRPr/>
            </a:pPr>
            <a:endParaRPr lang="en-US" dirty="0"/>
          </a:p>
        </p:txBody>
      </p:sp>
    </p:spTree>
    <p:extLst>
      <p:ext uri="{BB962C8B-B14F-4D97-AF65-F5344CB8AC3E}">
        <p14:creationId xmlns:p14="http://schemas.microsoft.com/office/powerpoint/2010/main" val="27688822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762000"/>
            <a:ext cx="7886700" cy="5414963"/>
          </a:xfrm>
        </p:spPr>
        <p:txBody>
          <a:bodyPr rtlCol="0">
            <a:normAutofit/>
          </a:bodyPr>
          <a:lstStyle/>
          <a:p>
            <a:pPr marL="0" indent="0" fontAlgn="auto">
              <a:spcAft>
                <a:spcPts val="0"/>
              </a:spcAft>
              <a:buFont typeface="Arial" panose="020B0604020202020204" pitchFamily="34" charset="0"/>
              <a:buNone/>
              <a:defRPr/>
            </a:pPr>
            <a:r>
              <a:rPr lang="en-US" dirty="0"/>
              <a:t>Thermodynamics is that branch of science dealing with the mechanical action of heat. There are certain fundamental principles of nature, often called laws of thermodynamics, which govern our existence here on Earth, several of which are basic in the study of refrigeration.</a:t>
            </a:r>
          </a:p>
          <a:p>
            <a:pPr fontAlgn="auto">
              <a:spcAft>
                <a:spcPts val="0"/>
              </a:spcAft>
              <a:buFont typeface="Arial" panose="020B0604020202020204" pitchFamily="34" charset="0"/>
              <a:buChar char="•"/>
              <a:defRPr/>
            </a:pPr>
            <a:r>
              <a:rPr lang="en-US" dirty="0"/>
              <a:t>The first and most important of these laws is the fact that energy can neither be created nor destroyed, but can be converted from one type to another. A study of thermodynamic theory is beyond the scope of this manual, but the examples that follow will illustrate the practical application of the energy law.</a:t>
            </a:r>
          </a:p>
          <a:p>
            <a:pPr fontAlgn="auto">
              <a:spcAft>
                <a:spcPts val="0"/>
              </a:spcAft>
              <a:buFont typeface="Arial" panose="020B0604020202020204" pitchFamily="34" charset="0"/>
              <a:buChar char="•"/>
              <a:defRPr/>
            </a:pPr>
            <a:endParaRPr lang="en-US" dirty="0"/>
          </a:p>
        </p:txBody>
      </p:sp>
    </p:spTree>
    <p:extLst>
      <p:ext uri="{BB962C8B-B14F-4D97-AF65-F5344CB8AC3E}">
        <p14:creationId xmlns:p14="http://schemas.microsoft.com/office/powerpoint/2010/main" val="15116553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p:cNvSpPr>
            <a:spLocks noGrp="1"/>
          </p:cNvSpPr>
          <p:nvPr>
            <p:ph type="title"/>
          </p:nvPr>
        </p:nvSpPr>
        <p:spPr/>
        <p:txBody>
          <a:bodyPr/>
          <a:lstStyle/>
          <a:p>
            <a:r>
              <a:rPr lang="en-US" smtClean="0"/>
              <a:t>Example: </a:t>
            </a:r>
          </a:p>
        </p:txBody>
      </p:sp>
      <p:pic>
        <p:nvPicPr>
          <p:cNvPr id="111619"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158875" y="1981200"/>
            <a:ext cx="7208838" cy="42672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32608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p:cNvSpPr>
            <a:spLocks noGrp="1"/>
          </p:cNvSpPr>
          <p:nvPr>
            <p:ph type="title"/>
          </p:nvPr>
        </p:nvSpPr>
        <p:spPr/>
        <p:txBody>
          <a:bodyPr/>
          <a:lstStyle/>
          <a:p>
            <a:pPr algn="ctr"/>
            <a:r>
              <a:rPr lang="en-US" b="1" smtClean="0"/>
              <a:t>The second law of thermodynamics: </a:t>
            </a:r>
            <a:endParaRPr lang="en-US" smtClean="0"/>
          </a:p>
        </p:txBody>
      </p:sp>
      <p:sp>
        <p:nvSpPr>
          <p:cNvPr id="3" name="Content Placeholder 2"/>
          <p:cNvSpPr>
            <a:spLocks noGrp="1"/>
          </p:cNvSpPr>
          <p:nvPr>
            <p:ph idx="1"/>
          </p:nvPr>
        </p:nvSpPr>
        <p:spPr/>
        <p:txBody>
          <a:bodyPr rtlCol="0">
            <a:normAutofit/>
          </a:bodyPr>
          <a:lstStyle/>
          <a:p>
            <a:pPr fontAlgn="auto">
              <a:spcAft>
                <a:spcPts val="0"/>
              </a:spcAft>
              <a:buFont typeface="Arial" panose="020B0604020202020204" pitchFamily="34" charset="0"/>
              <a:buChar char="•"/>
              <a:defRPr/>
            </a:pPr>
            <a:r>
              <a:rPr lang="en-US" i="1" dirty="0" smtClean="0"/>
              <a:t>There </a:t>
            </a:r>
            <a:r>
              <a:rPr lang="en-US" i="1" dirty="0"/>
              <a:t>are three mechanisms by which thermal energy is transported. What are they? Now read the text: </a:t>
            </a:r>
            <a:endParaRPr lang="en-US" dirty="0"/>
          </a:p>
          <a:p>
            <a:pPr fontAlgn="auto">
              <a:spcAft>
                <a:spcPts val="0"/>
              </a:spcAft>
              <a:buFont typeface="Arial" panose="020B0604020202020204" pitchFamily="34" charset="0"/>
              <a:buChar char="•"/>
              <a:defRPr/>
            </a:pPr>
            <a:r>
              <a:rPr lang="en-US" dirty="0"/>
              <a:t>The second important law of thermodynamics is that heat always travels from a warm object to a colder one. The rate of heat travel is in direct proportion to the temperature difference between the two bodies.</a:t>
            </a:r>
          </a:p>
          <a:p>
            <a:pPr marL="0" indent="0" fontAlgn="auto">
              <a:spcAft>
                <a:spcPts val="0"/>
              </a:spcAft>
              <a:buFont typeface="Arial" panose="020B0604020202020204" pitchFamily="34" charset="0"/>
              <a:buNone/>
              <a:defRPr/>
            </a:pPr>
            <a:endParaRPr lang="en-US" dirty="0"/>
          </a:p>
        </p:txBody>
      </p:sp>
    </p:spTree>
    <p:extLst>
      <p:ext uri="{BB962C8B-B14F-4D97-AF65-F5344CB8AC3E}">
        <p14:creationId xmlns:p14="http://schemas.microsoft.com/office/powerpoint/2010/main" val="42396421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p:cNvSpPr>
            <a:spLocks noGrp="1"/>
          </p:cNvSpPr>
          <p:nvPr>
            <p:ph type="title"/>
          </p:nvPr>
        </p:nvSpPr>
        <p:spPr/>
        <p:txBody>
          <a:bodyPr/>
          <a:lstStyle/>
          <a:p>
            <a:endParaRPr lang="en-US" smtClean="0"/>
          </a:p>
        </p:txBody>
      </p:sp>
      <p:sp>
        <p:nvSpPr>
          <p:cNvPr id="113667" name="Content Placeholder 2"/>
          <p:cNvSpPr>
            <a:spLocks noGrp="1"/>
          </p:cNvSpPr>
          <p:nvPr>
            <p:ph idx="1"/>
          </p:nvPr>
        </p:nvSpPr>
        <p:spPr/>
        <p:txBody>
          <a:bodyPr/>
          <a:lstStyle/>
          <a:p>
            <a:pPr marL="0" indent="0" algn="just">
              <a:buFont typeface="Arial" charset="0"/>
              <a:buNone/>
            </a:pPr>
            <a:r>
              <a:rPr lang="en-US" smtClean="0"/>
              <a:t>Assume that two steel balls are side by side in a perfectly insulated box. One ball weighs one pound and has a temperature of 400</a:t>
            </a:r>
            <a:r>
              <a:rPr lang="en-US" baseline="30000" smtClean="0"/>
              <a:t>0</a:t>
            </a:r>
            <a:r>
              <a:rPr lang="en-US" smtClean="0"/>
              <a:t> F., while the second ball weighs 1,000 pounds and has a temperature of 390</a:t>
            </a:r>
            <a:r>
              <a:rPr lang="en-US" baseline="30000" smtClean="0"/>
              <a:t>0</a:t>
            </a:r>
            <a:r>
              <a:rPr lang="en-US" smtClean="0"/>
              <a:t> F. The heat content of the larger ball is tremendously greater than the small one, but because of the temperature difference, heat will travel from the small ball to the large one until the temperatures equalize.</a:t>
            </a:r>
          </a:p>
          <a:p>
            <a:pPr marL="0" indent="0" algn="just">
              <a:buFont typeface="Arial" charset="0"/>
              <a:buNone/>
            </a:pPr>
            <a:endParaRPr lang="en-US" smtClean="0"/>
          </a:p>
        </p:txBody>
      </p:sp>
    </p:spTree>
    <p:extLst>
      <p:ext uri="{BB962C8B-B14F-4D97-AF65-F5344CB8AC3E}">
        <p14:creationId xmlns:p14="http://schemas.microsoft.com/office/powerpoint/2010/main" val="33675696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US" dirty="0"/>
              <a:t>Heat can travel in any of three ways: radiation, conduction, or convection.</a:t>
            </a:r>
            <a:br>
              <a:rPr lang="en-US" dirty="0"/>
            </a:br>
            <a:endParaRPr lang="en-US" dirty="0"/>
          </a:p>
        </p:txBody>
      </p:sp>
      <p:sp>
        <p:nvSpPr>
          <p:cNvPr id="3" name="Content Placeholder 2"/>
          <p:cNvSpPr>
            <a:spLocks noGrp="1"/>
          </p:cNvSpPr>
          <p:nvPr>
            <p:ph idx="1"/>
          </p:nvPr>
        </p:nvSpPr>
        <p:spPr>
          <a:xfrm>
            <a:off x="628650" y="1524000"/>
            <a:ext cx="7886700" cy="5105400"/>
          </a:xfrm>
        </p:spPr>
        <p:txBody>
          <a:bodyPr rtlCol="0">
            <a:normAutofit/>
          </a:bodyPr>
          <a:lstStyle/>
          <a:p>
            <a:pPr fontAlgn="auto">
              <a:spcAft>
                <a:spcPts val="0"/>
              </a:spcAft>
              <a:buFont typeface="Arial" panose="020B0604020202020204" pitchFamily="34" charset="0"/>
              <a:buChar char="•"/>
              <a:defRPr/>
            </a:pPr>
            <a:r>
              <a:rPr lang="en-US" dirty="0" smtClean="0"/>
              <a:t>Radiation </a:t>
            </a:r>
            <a:r>
              <a:rPr lang="en-US" dirty="0"/>
              <a:t>is the transfer of heat by waves similar to light waves or radio waves. For example, the sun's energy is transferred to the Earth by radiation. One need only step from the shade into direct sunlight to feel the impact of the heat waves, even though the temperature of the surrounding air is identical in both places. There is little radiation at low temperatures, and at small temperature differences, so radiation is of little importance in the actual refrigeration process. However, radiation to the refrigerated space or product from the outside environment, particularly the sun, may be a major factor in the refrigeration load.  </a:t>
            </a:r>
          </a:p>
          <a:p>
            <a:pPr marL="0" indent="0" fontAlgn="auto">
              <a:spcAft>
                <a:spcPts val="0"/>
              </a:spcAft>
              <a:buFont typeface="Arial" panose="020B0604020202020204" pitchFamily="34" charset="0"/>
              <a:buNone/>
              <a:defRPr/>
            </a:pPr>
            <a:endParaRPr lang="en-US" dirty="0"/>
          </a:p>
        </p:txBody>
      </p:sp>
    </p:spTree>
    <p:extLst>
      <p:ext uri="{BB962C8B-B14F-4D97-AF65-F5344CB8AC3E}">
        <p14:creationId xmlns:p14="http://schemas.microsoft.com/office/powerpoint/2010/main" val="40025875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p:txBody>
          <a:bodyPr/>
          <a:lstStyle/>
          <a:p>
            <a:r>
              <a:rPr lang="en-US" smtClean="0"/>
              <a:t>Radiation</a:t>
            </a:r>
          </a:p>
        </p:txBody>
      </p:sp>
      <p:pic>
        <p:nvPicPr>
          <p:cNvPr id="11571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85813" y="2667000"/>
            <a:ext cx="7999412" cy="28194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40723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itle 1"/>
          <p:cNvSpPr>
            <a:spLocks noGrp="1"/>
          </p:cNvSpPr>
          <p:nvPr>
            <p:ph type="title"/>
          </p:nvPr>
        </p:nvSpPr>
        <p:spPr/>
        <p:txBody>
          <a:bodyPr/>
          <a:lstStyle/>
          <a:p>
            <a:pPr algn="r"/>
            <a:r>
              <a:rPr lang="en-US" smtClean="0"/>
              <a:t>Conduction </a:t>
            </a:r>
          </a:p>
        </p:txBody>
      </p:sp>
      <p:sp>
        <p:nvSpPr>
          <p:cNvPr id="3" name="Content Placeholder 2"/>
          <p:cNvSpPr>
            <a:spLocks noGrp="1"/>
          </p:cNvSpPr>
          <p:nvPr>
            <p:ph idx="1"/>
          </p:nvPr>
        </p:nvSpPr>
        <p:spPr/>
        <p:txBody>
          <a:bodyPr rtlCol="0">
            <a:normAutofit/>
          </a:bodyPr>
          <a:lstStyle/>
          <a:p>
            <a:pPr marL="0" indent="0" fontAlgn="auto">
              <a:spcAft>
                <a:spcPts val="0"/>
              </a:spcAft>
              <a:buFont typeface="Arial" panose="020B0604020202020204" pitchFamily="34" charset="0"/>
              <a:buNone/>
              <a:defRPr/>
            </a:pPr>
            <a:r>
              <a:rPr lang="en-US" dirty="0" smtClean="0"/>
              <a:t>Conduction is the flow of heat through a substance. Actual physical' contact is required for heat transfer to take place between two bodies by this means. Conduction is a highly efficient means of heat transfer as any service-man who has touched a piece of hot metal can testify.  </a:t>
            </a:r>
          </a:p>
          <a:p>
            <a:pPr fontAlgn="auto">
              <a:spcAft>
                <a:spcPts val="0"/>
              </a:spcAft>
              <a:buFont typeface="Arial" panose="020B0604020202020204" pitchFamily="34" charset="0"/>
              <a:buChar char="•"/>
              <a:defRPr/>
            </a:pPr>
            <a:endParaRPr lang="en-US" dirty="0"/>
          </a:p>
        </p:txBody>
      </p:sp>
      <p:pic>
        <p:nvPicPr>
          <p:cNvPr id="1167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457200"/>
            <a:ext cx="4454525"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674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4550" y="4267200"/>
            <a:ext cx="4006850" cy="264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07324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itle 1"/>
          <p:cNvSpPr>
            <a:spLocks noGrp="1"/>
          </p:cNvSpPr>
          <p:nvPr>
            <p:ph type="title"/>
          </p:nvPr>
        </p:nvSpPr>
        <p:spPr/>
        <p:txBody>
          <a:bodyPr/>
          <a:lstStyle/>
          <a:p>
            <a:endParaRPr lang="en-US" smtClean="0"/>
          </a:p>
        </p:txBody>
      </p:sp>
      <p:sp>
        <p:nvSpPr>
          <p:cNvPr id="117763" name="Content Placeholder 2"/>
          <p:cNvSpPr>
            <a:spLocks noGrp="1"/>
          </p:cNvSpPr>
          <p:nvPr>
            <p:ph idx="1"/>
          </p:nvPr>
        </p:nvSpPr>
        <p:spPr/>
        <p:txBody>
          <a:bodyPr/>
          <a:lstStyle/>
          <a:p>
            <a:pPr marL="0" indent="0">
              <a:buFont typeface="Arial" charset="0"/>
              <a:buNone/>
            </a:pPr>
            <a:r>
              <a:rPr lang="en-US" smtClean="0"/>
              <a:t>Convection is the flow of heat by means of a fluid medium, either gas or liquid, normally air or water. Air may be heated by a furnace, and then discharged into a room to heat objects in the room by convection. </a:t>
            </a:r>
          </a:p>
          <a:p>
            <a:pPr marL="0" indent="0">
              <a:buFont typeface="Arial" charset="0"/>
              <a:buNone/>
            </a:pPr>
            <a:endParaRPr lang="en-US" smtClean="0"/>
          </a:p>
        </p:txBody>
      </p:sp>
      <p:pic>
        <p:nvPicPr>
          <p:cNvPr id="11776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3581400"/>
            <a:ext cx="2971800" cy="3157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83352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Title 1"/>
          <p:cNvSpPr>
            <a:spLocks noGrp="1"/>
          </p:cNvSpPr>
          <p:nvPr>
            <p:ph type="title"/>
          </p:nvPr>
        </p:nvSpPr>
        <p:spPr/>
        <p:txBody>
          <a:bodyPr/>
          <a:lstStyle/>
          <a:p>
            <a:endParaRPr lang="en-US" smtClean="0"/>
          </a:p>
        </p:txBody>
      </p:sp>
      <p:sp>
        <p:nvSpPr>
          <p:cNvPr id="118787" name="Content Placeholder 2"/>
          <p:cNvSpPr>
            <a:spLocks noGrp="1"/>
          </p:cNvSpPr>
          <p:nvPr>
            <p:ph idx="1"/>
          </p:nvPr>
        </p:nvSpPr>
        <p:spPr/>
        <p:txBody>
          <a:bodyPr/>
          <a:lstStyle/>
          <a:p>
            <a:r>
              <a:rPr lang="en-US" smtClean="0"/>
              <a:t>In a typical refrigeration application, heat normally will travel by a combination of processes, and the ability of a piece of equipment to transfer heat is referred to as the overall rate of heat transfer. While heat transfer cannot take place without a temperature difference, different materials vary in their ability to conduct heat. Metal is a very good heat conductor, while asbestos has so much resistance to heat flow it can be used as insulation.</a:t>
            </a:r>
          </a:p>
        </p:txBody>
      </p:sp>
    </p:spTree>
    <p:extLst>
      <p:ext uri="{BB962C8B-B14F-4D97-AF65-F5344CB8AC3E}">
        <p14:creationId xmlns:p14="http://schemas.microsoft.com/office/powerpoint/2010/main" val="2434468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itle 1"/>
          <p:cNvSpPr>
            <a:spLocks noGrp="1"/>
          </p:cNvSpPr>
          <p:nvPr>
            <p:ph type="title"/>
          </p:nvPr>
        </p:nvSpPr>
        <p:spPr/>
        <p:txBody>
          <a:bodyPr/>
          <a:lstStyle/>
          <a:p>
            <a:r>
              <a:rPr lang="en-US" smtClean="0"/>
              <a:t>Exercise: </a:t>
            </a:r>
          </a:p>
        </p:txBody>
      </p:sp>
      <p:sp>
        <p:nvSpPr>
          <p:cNvPr id="3" name="Content Placeholder 2"/>
          <p:cNvSpPr>
            <a:spLocks noGrp="1"/>
          </p:cNvSpPr>
          <p:nvPr>
            <p:ph idx="1"/>
          </p:nvPr>
        </p:nvSpPr>
        <p:spPr/>
        <p:txBody>
          <a:bodyPr rtlCol="0">
            <a:normAutofit/>
          </a:bodyPr>
          <a:lstStyle/>
          <a:p>
            <a:pPr fontAlgn="auto">
              <a:spcAft>
                <a:spcPts val="0"/>
              </a:spcAft>
              <a:buFont typeface="Arial" panose="020B0604020202020204" pitchFamily="34" charset="0"/>
              <a:buChar char="•"/>
              <a:defRPr/>
            </a:pPr>
            <a:r>
              <a:rPr lang="en-US" b="1" dirty="0"/>
              <a:t>Answer the questions</a:t>
            </a:r>
            <a:endParaRPr lang="en-US" dirty="0"/>
          </a:p>
          <a:p>
            <a:pPr fontAlgn="auto">
              <a:spcAft>
                <a:spcPts val="0"/>
              </a:spcAft>
              <a:buFont typeface="Arial" panose="020B0604020202020204" pitchFamily="34" charset="0"/>
              <a:buChar char="•"/>
              <a:defRPr/>
            </a:pPr>
            <a:r>
              <a:rPr lang="en-US" b="1" u="sng" dirty="0"/>
              <a:t>Task 2:</a:t>
            </a:r>
            <a:r>
              <a:rPr lang="en-US" i="1" dirty="0"/>
              <a:t>  1. Answer the questions:</a:t>
            </a:r>
            <a:endParaRPr lang="en-US" dirty="0"/>
          </a:p>
          <a:p>
            <a:pPr fontAlgn="auto">
              <a:spcAft>
                <a:spcPts val="0"/>
              </a:spcAft>
              <a:buFont typeface="Arial" panose="020B0604020202020204" pitchFamily="34" charset="0"/>
              <a:buChar char="•"/>
              <a:defRPr/>
            </a:pPr>
            <a:r>
              <a:rPr lang="en-US" dirty="0"/>
              <a:t>1/ What is thermodynamics?</a:t>
            </a:r>
          </a:p>
          <a:p>
            <a:pPr fontAlgn="auto">
              <a:spcAft>
                <a:spcPts val="0"/>
              </a:spcAft>
              <a:buFont typeface="Arial" panose="020B0604020202020204" pitchFamily="34" charset="0"/>
              <a:buChar char="•"/>
              <a:defRPr/>
            </a:pPr>
            <a:r>
              <a:rPr lang="en-US" dirty="0"/>
              <a:t>2/ What is the first law of energy?</a:t>
            </a:r>
          </a:p>
          <a:p>
            <a:pPr fontAlgn="auto">
              <a:spcAft>
                <a:spcPts val="0"/>
              </a:spcAft>
              <a:buFont typeface="Arial" panose="020B0604020202020204" pitchFamily="34" charset="0"/>
              <a:buChar char="•"/>
              <a:defRPr/>
            </a:pPr>
            <a:r>
              <a:rPr lang="en-US" dirty="0"/>
              <a:t>3/ In the second law of thermodynamics, how does heat travel ?</a:t>
            </a:r>
          </a:p>
          <a:p>
            <a:pPr fontAlgn="auto">
              <a:spcAft>
                <a:spcPts val="0"/>
              </a:spcAft>
              <a:buFont typeface="Arial" panose="020B0604020202020204" pitchFamily="34" charset="0"/>
              <a:buChar char="•"/>
              <a:defRPr/>
            </a:pPr>
            <a:r>
              <a:rPr lang="en-US" dirty="0"/>
              <a:t>4/ Name three ways  in which heat can travel.</a:t>
            </a:r>
          </a:p>
          <a:p>
            <a:pPr marL="0" indent="0" fontAlgn="auto">
              <a:spcAft>
                <a:spcPts val="0"/>
              </a:spcAft>
              <a:buFont typeface="Arial" panose="020B0604020202020204" pitchFamily="34" charset="0"/>
              <a:buNone/>
              <a:defRPr/>
            </a:pPr>
            <a:r>
              <a:rPr lang="en-US" dirty="0"/>
              <a:t> </a:t>
            </a:r>
          </a:p>
          <a:p>
            <a:pPr marL="0" indent="0" fontAlgn="auto">
              <a:spcAft>
                <a:spcPts val="0"/>
              </a:spcAft>
              <a:buFont typeface="Arial" panose="020B0604020202020204" pitchFamily="34" charset="0"/>
              <a:buNone/>
              <a:defRPr/>
            </a:pPr>
            <a:endParaRPr lang="en-US" dirty="0"/>
          </a:p>
        </p:txBody>
      </p:sp>
    </p:spTree>
    <p:extLst>
      <p:ext uri="{BB962C8B-B14F-4D97-AF65-F5344CB8AC3E}">
        <p14:creationId xmlns:p14="http://schemas.microsoft.com/office/powerpoint/2010/main" val="31849935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itle 1"/>
          <p:cNvSpPr>
            <a:spLocks noGrp="1"/>
          </p:cNvSpPr>
          <p:nvPr>
            <p:ph type="title"/>
          </p:nvPr>
        </p:nvSpPr>
        <p:spPr/>
        <p:txBody>
          <a:bodyPr/>
          <a:lstStyle/>
          <a:p>
            <a:r>
              <a:rPr lang="en-US" i="1" smtClean="0"/>
              <a:t>2. True or false</a:t>
            </a:r>
            <a:endParaRPr lang="en-US" smtClean="0"/>
          </a:p>
        </p:txBody>
      </p:sp>
      <p:sp>
        <p:nvSpPr>
          <p:cNvPr id="3" name="Content Placeholder 2"/>
          <p:cNvSpPr>
            <a:spLocks noGrp="1"/>
          </p:cNvSpPr>
          <p:nvPr>
            <p:ph idx="1"/>
          </p:nvPr>
        </p:nvSpPr>
        <p:spPr>
          <a:xfrm>
            <a:off x="628650" y="1524000"/>
            <a:ext cx="7886700" cy="4652963"/>
          </a:xfrm>
        </p:spPr>
        <p:txBody>
          <a:bodyPr rtlCol="0">
            <a:normAutofit fontScale="77500" lnSpcReduction="20000"/>
          </a:bodyPr>
          <a:lstStyle/>
          <a:p>
            <a:pPr marL="0" indent="0" fontAlgn="auto">
              <a:spcAft>
                <a:spcPts val="0"/>
              </a:spcAft>
              <a:buFont typeface="Arial" panose="020B0604020202020204" pitchFamily="34" charset="0"/>
              <a:buNone/>
              <a:defRPr/>
            </a:pPr>
            <a:endParaRPr lang="en-US" dirty="0"/>
          </a:p>
          <a:p>
            <a:pPr fontAlgn="auto">
              <a:spcAft>
                <a:spcPts val="0"/>
              </a:spcAft>
              <a:buFont typeface="Arial" panose="020B0604020202020204" pitchFamily="34" charset="0"/>
              <a:buChar char="•"/>
              <a:defRPr/>
            </a:pPr>
            <a:r>
              <a:rPr lang="en-US" dirty="0"/>
              <a:t>1/  Thermodynamics concerns the mechanical action of heat.</a:t>
            </a:r>
          </a:p>
          <a:p>
            <a:pPr fontAlgn="auto">
              <a:spcAft>
                <a:spcPts val="0"/>
              </a:spcAft>
              <a:buFont typeface="Arial" panose="020B0604020202020204" pitchFamily="34" charset="0"/>
              <a:buChar char="•"/>
              <a:defRPr/>
            </a:pPr>
            <a:r>
              <a:rPr lang="en-US" dirty="0"/>
              <a:t>	2/ Study of refrigeration is not in thermodynamics.</a:t>
            </a:r>
          </a:p>
          <a:p>
            <a:pPr fontAlgn="auto">
              <a:spcAft>
                <a:spcPts val="0"/>
              </a:spcAft>
              <a:buFont typeface="Arial" panose="020B0604020202020204" pitchFamily="34" charset="0"/>
              <a:buChar char="•"/>
              <a:defRPr/>
            </a:pPr>
            <a:r>
              <a:rPr lang="en-US" dirty="0"/>
              <a:t>	3/ Laws of thermodynamics do not govern our existence here on Earth.</a:t>
            </a:r>
          </a:p>
          <a:p>
            <a:pPr fontAlgn="auto">
              <a:spcAft>
                <a:spcPts val="0"/>
              </a:spcAft>
              <a:buFont typeface="Arial" panose="020B0604020202020204" pitchFamily="34" charset="0"/>
              <a:buChar char="•"/>
              <a:defRPr/>
            </a:pPr>
            <a:r>
              <a:rPr lang="en-US" dirty="0"/>
              <a:t>	4/ Energy can neither be created or destroyed.</a:t>
            </a:r>
          </a:p>
          <a:p>
            <a:pPr fontAlgn="auto">
              <a:spcAft>
                <a:spcPts val="0"/>
              </a:spcAft>
              <a:buFont typeface="Arial" panose="020B0604020202020204" pitchFamily="34" charset="0"/>
              <a:buChar char="•"/>
              <a:defRPr/>
            </a:pPr>
            <a:r>
              <a:rPr lang="en-US" dirty="0"/>
              <a:t>	5/ Heat will travel from the hotter small ball to the colder large one until the temperatures equalize.</a:t>
            </a:r>
          </a:p>
          <a:p>
            <a:pPr fontAlgn="auto">
              <a:spcAft>
                <a:spcPts val="0"/>
              </a:spcAft>
              <a:buFont typeface="Arial" panose="020B0604020202020204" pitchFamily="34" charset="0"/>
              <a:buChar char="•"/>
              <a:defRPr/>
            </a:pPr>
            <a:r>
              <a:rPr lang="en-US" dirty="0"/>
              <a:t>	6/ The sun's energy is transferred to the Earth by wave radio.</a:t>
            </a:r>
          </a:p>
          <a:p>
            <a:pPr fontAlgn="auto">
              <a:spcAft>
                <a:spcPts val="0"/>
              </a:spcAft>
              <a:buFont typeface="Arial" panose="020B0604020202020204" pitchFamily="34" charset="0"/>
              <a:buChar char="•"/>
              <a:defRPr/>
            </a:pPr>
            <a:r>
              <a:rPr lang="en-US" dirty="0"/>
              <a:t>	7/ Conduction is the flow of heat through a substance</a:t>
            </a:r>
          </a:p>
          <a:p>
            <a:pPr fontAlgn="auto">
              <a:spcAft>
                <a:spcPts val="0"/>
              </a:spcAft>
              <a:buFont typeface="Arial" panose="020B0604020202020204" pitchFamily="34" charset="0"/>
              <a:buChar char="•"/>
              <a:defRPr/>
            </a:pPr>
            <a:r>
              <a:rPr lang="en-US" dirty="0"/>
              <a:t>	8/ Convection is the flow of heat by means of air or water.</a:t>
            </a:r>
          </a:p>
          <a:p>
            <a:pPr fontAlgn="auto">
              <a:spcAft>
                <a:spcPts val="0"/>
              </a:spcAft>
              <a:buFont typeface="Arial" panose="020B0604020202020204" pitchFamily="34" charset="0"/>
              <a:buChar char="•"/>
              <a:defRPr/>
            </a:pPr>
            <a:r>
              <a:rPr lang="en-US" dirty="0"/>
              <a:t>	9/ Metal does not transfer heat  better than asbestos.</a:t>
            </a:r>
          </a:p>
          <a:p>
            <a:pPr marL="0" indent="0" fontAlgn="auto">
              <a:spcAft>
                <a:spcPts val="0"/>
              </a:spcAft>
              <a:buFont typeface="Arial" panose="020B0604020202020204" pitchFamily="34" charset="0"/>
              <a:buNone/>
              <a:defRPr/>
            </a:pPr>
            <a:endParaRPr lang="en-US" dirty="0"/>
          </a:p>
        </p:txBody>
      </p:sp>
    </p:spTree>
    <p:extLst>
      <p:ext uri="{BB962C8B-B14F-4D97-AF65-F5344CB8AC3E}">
        <p14:creationId xmlns:p14="http://schemas.microsoft.com/office/powerpoint/2010/main" val="6794507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itle 1"/>
          <p:cNvSpPr>
            <a:spLocks noGrp="1"/>
          </p:cNvSpPr>
          <p:nvPr>
            <p:ph type="title"/>
          </p:nvPr>
        </p:nvSpPr>
        <p:spPr/>
        <p:txBody>
          <a:bodyPr/>
          <a:lstStyle/>
          <a:p>
            <a:pPr eaLnBrk="1" hangingPunct="1"/>
            <a:endParaRPr lang="en-US" smtClean="0"/>
          </a:p>
        </p:txBody>
      </p:sp>
      <p:sp>
        <p:nvSpPr>
          <p:cNvPr id="121859" name="Content Placeholder 3"/>
          <p:cNvSpPr>
            <a:spLocks noGrp="1"/>
          </p:cNvSpPr>
          <p:nvPr>
            <p:ph sz="half" idx="2"/>
          </p:nvPr>
        </p:nvSpPr>
        <p:spPr>
          <a:xfrm>
            <a:off x="381000" y="1825625"/>
            <a:ext cx="8134350" cy="4351338"/>
          </a:xfrm>
        </p:spPr>
        <p:txBody>
          <a:bodyPr/>
          <a:lstStyle/>
          <a:p>
            <a:pPr marL="0" indent="0" algn="ctr" eaLnBrk="1" hangingPunct="1">
              <a:buFont typeface="Arial" charset="0"/>
              <a:buNone/>
            </a:pPr>
            <a:r>
              <a:rPr lang="en-US" sz="5000" smtClean="0"/>
              <a:t>THANK YOU FOR YOUR ATTENTION</a:t>
            </a:r>
          </a:p>
          <a:p>
            <a:pPr marL="0" indent="0" eaLnBrk="1" hangingPunct="1">
              <a:buFont typeface="Arial" charset="0"/>
              <a:buNone/>
            </a:pPr>
            <a:endParaRPr lang="en-US" smtClean="0"/>
          </a:p>
        </p:txBody>
      </p:sp>
      <p:sp>
        <p:nvSpPr>
          <p:cNvPr id="121860"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800">
                <a:solidFill>
                  <a:schemeClr val="tx1"/>
                </a:solidFill>
                <a:latin typeface="Comic Sans MS" pitchFamily="66" charset="0"/>
                <a:cs typeface="Arial" charset="0"/>
              </a:defRPr>
            </a:lvl1pPr>
            <a:lvl2pPr marL="742950" indent="-285750" eaLnBrk="0" hangingPunct="0">
              <a:defRPr sz="2800">
                <a:solidFill>
                  <a:schemeClr val="tx1"/>
                </a:solidFill>
                <a:latin typeface="Comic Sans MS" pitchFamily="66" charset="0"/>
                <a:cs typeface="Arial" charset="0"/>
              </a:defRPr>
            </a:lvl2pPr>
            <a:lvl3pPr marL="1143000" indent="-228600" eaLnBrk="0" hangingPunct="0">
              <a:defRPr sz="2800">
                <a:solidFill>
                  <a:schemeClr val="tx1"/>
                </a:solidFill>
                <a:latin typeface="Comic Sans MS" pitchFamily="66" charset="0"/>
                <a:cs typeface="Arial" charset="0"/>
              </a:defRPr>
            </a:lvl3pPr>
            <a:lvl4pPr marL="1600200" indent="-228600" eaLnBrk="0" hangingPunct="0">
              <a:defRPr sz="2800">
                <a:solidFill>
                  <a:schemeClr val="tx1"/>
                </a:solidFill>
                <a:latin typeface="Comic Sans MS" pitchFamily="66" charset="0"/>
                <a:cs typeface="Arial" charset="0"/>
              </a:defRPr>
            </a:lvl4pPr>
            <a:lvl5pPr marL="2057400" indent="-228600" eaLnBrk="0" hangingPunct="0">
              <a:defRPr sz="2800">
                <a:solidFill>
                  <a:schemeClr val="tx1"/>
                </a:solidFill>
                <a:latin typeface="Comic Sans MS" pitchFamily="66" charset="0"/>
                <a:cs typeface="Arial" charset="0"/>
              </a:defRPr>
            </a:lvl5pPr>
            <a:lvl6pPr marL="2514600" indent="-228600" algn="ctr" eaLnBrk="0" fontAlgn="base" hangingPunct="0">
              <a:spcBef>
                <a:spcPct val="0"/>
              </a:spcBef>
              <a:spcAft>
                <a:spcPct val="0"/>
              </a:spcAft>
              <a:defRPr sz="2800">
                <a:solidFill>
                  <a:schemeClr val="tx1"/>
                </a:solidFill>
                <a:latin typeface="Comic Sans MS" pitchFamily="66" charset="0"/>
                <a:cs typeface="Arial" charset="0"/>
              </a:defRPr>
            </a:lvl6pPr>
            <a:lvl7pPr marL="2971800" indent="-228600" algn="ctr" eaLnBrk="0" fontAlgn="base" hangingPunct="0">
              <a:spcBef>
                <a:spcPct val="0"/>
              </a:spcBef>
              <a:spcAft>
                <a:spcPct val="0"/>
              </a:spcAft>
              <a:defRPr sz="2800">
                <a:solidFill>
                  <a:schemeClr val="tx1"/>
                </a:solidFill>
                <a:latin typeface="Comic Sans MS" pitchFamily="66" charset="0"/>
                <a:cs typeface="Arial" charset="0"/>
              </a:defRPr>
            </a:lvl7pPr>
            <a:lvl8pPr marL="3429000" indent="-228600" algn="ctr" eaLnBrk="0" fontAlgn="base" hangingPunct="0">
              <a:spcBef>
                <a:spcPct val="0"/>
              </a:spcBef>
              <a:spcAft>
                <a:spcPct val="0"/>
              </a:spcAft>
              <a:defRPr sz="2800">
                <a:solidFill>
                  <a:schemeClr val="tx1"/>
                </a:solidFill>
                <a:latin typeface="Comic Sans MS" pitchFamily="66" charset="0"/>
                <a:cs typeface="Arial" charset="0"/>
              </a:defRPr>
            </a:lvl8pPr>
            <a:lvl9pPr marL="3886200" indent="-228600" algn="ctr" eaLnBrk="0" fontAlgn="base" hangingPunct="0">
              <a:spcBef>
                <a:spcPct val="0"/>
              </a:spcBef>
              <a:spcAft>
                <a:spcPct val="0"/>
              </a:spcAft>
              <a:defRPr sz="2800">
                <a:solidFill>
                  <a:schemeClr val="tx1"/>
                </a:solidFill>
                <a:latin typeface="Comic Sans MS" pitchFamily="66" charset="0"/>
                <a:cs typeface="Arial" charset="0"/>
              </a:defRPr>
            </a:lvl9pPr>
          </a:lstStyle>
          <a:p>
            <a:pPr eaLnBrk="1" hangingPunct="1"/>
            <a:fld id="{3C0BBD9C-A40E-4A6D-94EC-35B689C79EAB}" type="slidenum">
              <a:rPr lang="en-US" sz="1400" smtClean="0">
                <a:solidFill>
                  <a:srgbClr val="898989"/>
                </a:solidFill>
              </a:rPr>
              <a:pPr eaLnBrk="1" hangingPunct="1"/>
              <a:t>44</a:t>
            </a:fld>
            <a:endParaRPr lang="en-US" sz="1400" smtClean="0">
              <a:solidFill>
                <a:srgbClr val="898989"/>
              </a:solidFill>
            </a:endParaRPr>
          </a:p>
        </p:txBody>
      </p:sp>
    </p:spTree>
    <p:extLst>
      <p:ext uri="{BB962C8B-B14F-4D97-AF65-F5344CB8AC3E}">
        <p14:creationId xmlns:p14="http://schemas.microsoft.com/office/powerpoint/2010/main" val="3259401430"/>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
        <a:cs typeface="Arial"/>
      </a:majorFont>
      <a:minorFont>
        <a:latin typeface="Comic Sans M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Comic Sans MS" pitchFamily="66"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Comic Sans MS" pitchFamily="66" charset="0"/>
            <a:cs typeface="Arial" charset="0"/>
          </a:defRPr>
        </a:defPPr>
      </a:lstStyle>
    </a:lnDef>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2188</Words>
  <Application>Microsoft Office PowerPoint</Application>
  <PresentationFormat>On-screen Show (4:3)</PresentationFormat>
  <Paragraphs>206</Paragraphs>
  <Slides>44</Slides>
  <Notes>2</Notes>
  <HiddenSlides>0</HiddenSlides>
  <MMClips>0</MMClips>
  <ScaleCrop>false</ScaleCrop>
  <HeadingPairs>
    <vt:vector size="4" baseType="variant">
      <vt:variant>
        <vt:lpstr>Theme</vt:lpstr>
      </vt:variant>
      <vt:variant>
        <vt:i4>3</vt:i4>
      </vt:variant>
      <vt:variant>
        <vt:lpstr>Slide Titles</vt:lpstr>
      </vt:variant>
      <vt:variant>
        <vt:i4>44</vt:i4>
      </vt:variant>
    </vt:vector>
  </HeadingPairs>
  <TitlesOfParts>
    <vt:vector size="47" baseType="lpstr">
      <vt:lpstr>1_Office Theme</vt:lpstr>
      <vt:lpstr>2_Office Theme</vt:lpstr>
      <vt:lpstr>Crayons</vt:lpstr>
      <vt:lpstr>Ly Tu Trong College of Ho Chi Minh City</vt:lpstr>
      <vt:lpstr>Eric H. Glendinning Norman Glendinning</vt:lpstr>
      <vt:lpstr>Unit 4: Washing machine</vt:lpstr>
      <vt:lpstr>Ly Tu Trong College of Ho Chi Minh City</vt:lpstr>
      <vt:lpstr>Eric H. Glendinning Norman Glendinning</vt:lpstr>
      <vt:lpstr>1. Shock absorber: bộ giảm sóc 2. Drum: lồng giặt  3. Control unit: bảng điều khiển 4. Water in: nước vào 5. Water out: nước ra 6. Pressure sensor: cảm biến áp suất 7. Temperature sensor: cảm biến nhiệt độ 8. Heater : bộ tăng nhiệt 9. Motor: động cơ 10. Fan: Quạt 11. Pump: bơm 12. Door lock and sensor: khóa cửa và cảm biến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Unit 5: Heat transfer</vt:lpstr>
      <vt:lpstr>PowerPoint Presentation</vt:lpstr>
      <vt:lpstr>Example: </vt:lpstr>
      <vt:lpstr>The second law of thermodynamics: </vt:lpstr>
      <vt:lpstr>PowerPoint Presentation</vt:lpstr>
      <vt:lpstr>Heat can travel in any of three ways: radiation, conduction, or convection. </vt:lpstr>
      <vt:lpstr>Radiation</vt:lpstr>
      <vt:lpstr>Conduction </vt:lpstr>
      <vt:lpstr>PowerPoint Presentation</vt:lpstr>
      <vt:lpstr>PowerPoint Presentation</vt:lpstr>
      <vt:lpstr>Exercise: </vt:lpstr>
      <vt:lpstr>2. True or false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Ly Tu Trong College of Ho Chi Minh City</dc:title>
  <dc:creator>ADMIN</dc:creator>
  <cp:lastModifiedBy>ADMIN</cp:lastModifiedBy>
  <cp:revision>1</cp:revision>
  <dcterms:created xsi:type="dcterms:W3CDTF">2019-10-04T05:50:17Z</dcterms:created>
  <dcterms:modified xsi:type="dcterms:W3CDTF">2019-10-04T05:52:36Z</dcterms:modified>
</cp:coreProperties>
</file>